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9"/>
  </p:notesMasterIdLst>
  <p:sldIdLst>
    <p:sldId id="297" r:id="rId4"/>
    <p:sldId id="260" r:id="rId5"/>
    <p:sldId id="299" r:id="rId6"/>
    <p:sldId id="300" r:id="rId7"/>
    <p:sldId id="302" r:id="rId8"/>
    <p:sldId id="265" r:id="rId9"/>
    <p:sldId id="270" r:id="rId10"/>
    <p:sldId id="296" r:id="rId11"/>
    <p:sldId id="268" r:id="rId12"/>
    <p:sldId id="304" r:id="rId13"/>
    <p:sldId id="279" r:id="rId14"/>
    <p:sldId id="286" r:id="rId15"/>
    <p:sldId id="281" r:id="rId16"/>
    <p:sldId id="277" r:id="rId17"/>
    <p:sldId id="288" r:id="rId18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14F"/>
    <a:srgbClr val="0174AB"/>
    <a:srgbClr val="666666"/>
    <a:srgbClr val="BFC0C0"/>
    <a:srgbClr val="9F9D9A"/>
    <a:srgbClr val="0A377B"/>
    <a:srgbClr val="000000"/>
    <a:srgbClr val="083F80"/>
    <a:srgbClr val="1F497D"/>
    <a:srgbClr val="967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54" autoAdjust="0"/>
    <p:restoredTop sz="94660" autoAdjust="0"/>
  </p:normalViewPr>
  <p:slideViewPr>
    <p:cSldViewPr snapToGrid="0" showGuides="1">
      <p:cViewPr varScale="1">
        <p:scale>
          <a:sx n="76" d="100"/>
          <a:sy n="76" d="100"/>
        </p:scale>
        <p:origin x="-1170" y="-96"/>
      </p:cViewPr>
      <p:guideLst>
        <p:guide orient="horz" pos="270"/>
        <p:guide orient="horz" pos="1139"/>
        <p:guide orient="horz" pos="2319"/>
        <p:guide orient="horz" pos="3226"/>
        <p:guide pos="5125"/>
        <p:guide pos="15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A7A06-B06E-4BA1-8343-1CCBE8492F9B}" type="datetimeFigureOut">
              <a:rPr lang="zh-CN" altLang="en-US" smtClean="0"/>
              <a:t>2016-6-18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A2CBA-E486-4DC8-8696-C7854B0A28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421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  <a:t>18/6/2016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  <a:t>18/6/2016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  <a:t>18/6/2016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  <a:t>18/6/2016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20169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19188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9453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2518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52017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19070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12244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  <a:t>18/6/2016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1140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59821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32510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68525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  <a:t>18/6/2016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  <a:t>18/6/2016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  <a:t>18/6/2016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  <a:t>18/6/2016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  <a:t>18/6/2016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  <a:t>18/6/2016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F31D4-1AA4-45E7-8F10-C007A9A6DDB0}" type="datetimeFigureOut">
              <a:rPr lang="zh-HK" altLang="en-US" smtClean="0"/>
              <a:t>18/6/2016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C72C-05F9-42DA-A32C-E89F323A6F2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18/6/2016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36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5213411" y="421890"/>
            <a:ext cx="1127760" cy="1140460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41171" y="255996"/>
            <a:ext cx="39394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HK" sz="2800" b="1" spc="300" dirty="0" err="1">
                <a:solidFill>
                  <a:srgbClr val="0174AB"/>
                </a:solidFill>
                <a:latin typeface="微软雅黑" pitchFamily="34" charset="-122"/>
                <a:ea typeface="微软雅黑" pitchFamily="34" charset="-122"/>
              </a:rPr>
              <a:t>Technische</a:t>
            </a:r>
            <a:endParaRPr lang="de-DE" altLang="zh-HK" sz="2800" b="1" spc="300" dirty="0">
              <a:solidFill>
                <a:srgbClr val="0174AB"/>
              </a:solidFill>
              <a:latin typeface="微软雅黑" pitchFamily="34" charset="-122"/>
              <a:ea typeface="微软雅黑" pitchFamily="34" charset="-122"/>
            </a:endParaRPr>
          </a:p>
          <a:p>
            <a:pPr lvl="0"/>
            <a:r>
              <a:rPr lang="de-DE" altLang="zh-HK" sz="2800" b="1" spc="300" dirty="0">
                <a:solidFill>
                  <a:srgbClr val="0174AB"/>
                </a:solidFill>
                <a:latin typeface="微软雅黑" pitchFamily="34" charset="-122"/>
                <a:ea typeface="微软雅黑" pitchFamily="34" charset="-122"/>
              </a:rPr>
              <a:t>Universität</a:t>
            </a:r>
            <a:r>
              <a:rPr lang="en-US" altLang="zh-HK" sz="2800" b="1" spc="300" dirty="0">
                <a:solidFill>
                  <a:srgbClr val="0174AB"/>
                </a:solidFill>
                <a:latin typeface="微软雅黑" pitchFamily="34" charset="-122"/>
                <a:ea typeface="微软雅黑" pitchFamily="34" charset="-122"/>
              </a:rPr>
              <a:t> Nanjing</a:t>
            </a:r>
          </a:p>
        </p:txBody>
      </p:sp>
      <p:sp>
        <p:nvSpPr>
          <p:cNvPr id="7" name="矩形 6"/>
          <p:cNvSpPr/>
          <p:nvPr/>
        </p:nvSpPr>
        <p:spPr>
          <a:xfrm>
            <a:off x="-135801" y="2957055"/>
            <a:ext cx="940274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altLang="zh-CN" sz="4800" kern="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Präsentation der </a:t>
            </a:r>
            <a:r>
              <a:rPr lang="de-DE" altLang="zh-CN" sz="4800" kern="0" dirty="0" err="1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Bachlorarbeit</a:t>
            </a:r>
            <a:endParaRPr lang="en-US" altLang="zh-CN" sz="4800" i="1" kern="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90425" y="4013521"/>
            <a:ext cx="57502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本科毕业论文展示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7207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57154"/>
          </a:xfrm>
          <a:prstGeom prst="rect">
            <a:avLst/>
          </a:prstGeom>
          <a:solidFill>
            <a:srgbClr val="0174AB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" name="矩形 2"/>
          <p:cNvSpPr/>
          <p:nvPr/>
        </p:nvSpPr>
        <p:spPr>
          <a:xfrm>
            <a:off x="-322315" y="700652"/>
            <a:ext cx="1008450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32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Beweggr</a:t>
            </a:r>
            <a:r>
              <a:rPr lang="de-DE" altLang="zh-CN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ünde</a:t>
            </a:r>
            <a:r>
              <a:rPr lang="de-DE" altLang="zh-CN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für Zweigs biografisches Schreiben</a:t>
            </a:r>
            <a:endParaRPr lang="zh-CN" altLang="en-US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等腰三角形 3"/>
          <p:cNvSpPr/>
          <p:nvPr/>
        </p:nvSpPr>
        <p:spPr>
          <a:xfrm>
            <a:off x="5084282" y="1837269"/>
            <a:ext cx="1817311" cy="1817311"/>
          </a:xfrm>
          <a:prstGeom prst="triangle">
            <a:avLst/>
          </a:prstGeom>
          <a:solidFill>
            <a:srgbClr val="4472C4"/>
          </a:solidFill>
          <a:ln w="28575" cap="flat" cmpd="sng" algn="ctr">
            <a:solidFill>
              <a:sysClr val="window" lastClr="FFFFFF">
                <a:hueOff val="0"/>
                <a:satOff val="0"/>
                <a:lumOff val="0"/>
              </a:sysClr>
            </a:solidFill>
            <a:prstDash val="solid"/>
            <a:miter lim="800000"/>
          </a:ln>
          <a:effectLst/>
        </p:spPr>
      </p:sp>
      <p:sp>
        <p:nvSpPr>
          <p:cNvPr id="5" name="等腰三角形 4"/>
          <p:cNvSpPr/>
          <p:nvPr/>
        </p:nvSpPr>
        <p:spPr>
          <a:xfrm>
            <a:off x="4175627" y="3654581"/>
            <a:ext cx="1817311" cy="1817311"/>
          </a:xfrm>
          <a:prstGeom prst="triangle">
            <a:avLst/>
          </a:prstGeom>
          <a:solidFill>
            <a:srgbClr val="4472C4"/>
          </a:solidFill>
          <a:ln w="28575" cap="flat" cmpd="sng" algn="ctr">
            <a:solidFill>
              <a:sysClr val="window" lastClr="FFFFFF">
                <a:hueOff val="0"/>
                <a:satOff val="0"/>
                <a:lumOff val="0"/>
              </a:sysClr>
            </a:solidFill>
            <a:prstDash val="solid"/>
            <a:miter lim="800000"/>
          </a:ln>
          <a:effectLst/>
        </p:spPr>
      </p:sp>
      <p:sp>
        <p:nvSpPr>
          <p:cNvPr id="6" name="等腰三角形 5"/>
          <p:cNvSpPr/>
          <p:nvPr/>
        </p:nvSpPr>
        <p:spPr>
          <a:xfrm>
            <a:off x="5992937" y="3654581"/>
            <a:ext cx="1817311" cy="1817311"/>
          </a:xfrm>
          <a:prstGeom prst="triangle">
            <a:avLst/>
          </a:prstGeom>
          <a:solidFill>
            <a:srgbClr val="4472C4"/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等腰三角形 6"/>
          <p:cNvSpPr/>
          <p:nvPr/>
        </p:nvSpPr>
        <p:spPr>
          <a:xfrm>
            <a:off x="5293721" y="4754707"/>
            <a:ext cx="1398427" cy="1309071"/>
          </a:xfrm>
          <a:prstGeom prst="triangle">
            <a:avLst/>
          </a:prstGeom>
          <a:solidFill>
            <a:srgbClr val="4472C4"/>
          </a:solidFill>
          <a:ln w="28575" cap="flat" cmpd="sng" algn="ctr">
            <a:solidFill>
              <a:sysClr val="window" lastClr="FFFFFF">
                <a:hueOff val="0"/>
                <a:satOff val="0"/>
                <a:lumOff val="0"/>
              </a:sysClr>
            </a:solidFill>
            <a:prstDash val="solid"/>
            <a:miter lim="800000"/>
          </a:ln>
          <a:effectLst/>
        </p:spPr>
      </p:sp>
      <p:sp>
        <p:nvSpPr>
          <p:cNvPr id="8" name="TextBox 7"/>
          <p:cNvSpPr txBox="1"/>
          <p:nvPr/>
        </p:nvSpPr>
        <p:spPr>
          <a:xfrm>
            <a:off x="5756856" y="2711649"/>
            <a:ext cx="721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CN" sz="3200" dirty="0" smtClean="0">
                <a:solidFill>
                  <a:schemeClr val="bg1"/>
                </a:solidFill>
              </a:rPr>
              <a:t>A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2210" y="4563236"/>
            <a:ext cx="934646" cy="533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CN" sz="2800" dirty="0">
                <a:solidFill>
                  <a:schemeClr val="bg1"/>
                </a:solidFill>
              </a:rPr>
              <a:t>B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92148" y="4563236"/>
            <a:ext cx="416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CN" sz="2800" dirty="0" smtClean="0">
                <a:solidFill>
                  <a:schemeClr val="bg1"/>
                </a:solidFill>
              </a:rPr>
              <a:t>C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 rot="10800000" flipV="1">
            <a:off x="4676656" y="1917971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cxnSp>
        <p:nvCxnSpPr>
          <p:cNvPr id="12" name="直接连接符 11"/>
          <p:cNvCxnSpPr/>
          <p:nvPr/>
        </p:nvCxnSpPr>
        <p:spPr>
          <a:xfrm>
            <a:off x="2220126" y="2240071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26579" y="1863057"/>
            <a:ext cx="3522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CN" sz="2000" b="1" dirty="0" smtClean="0">
                <a:solidFill>
                  <a:schemeClr val="accent1">
                    <a:lumMod val="75000"/>
                  </a:schemeClr>
                </a:solidFill>
              </a:rPr>
              <a:t>Der Humanismus von Zweig</a:t>
            </a:r>
            <a:endParaRPr lang="zh-CN" alt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3037" y="2330425"/>
            <a:ext cx="3995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CN" sz="1600" dirty="0" smtClean="0"/>
              <a:t>Seiner Meinung nach seien die historische </a:t>
            </a:r>
            <a:r>
              <a:rPr lang="de-DE" altLang="zh-CN" sz="1600" dirty="0" err="1" smtClean="0"/>
              <a:t>Bemerkerungen</a:t>
            </a:r>
            <a:r>
              <a:rPr lang="de-DE" altLang="zh-CN" sz="1600" dirty="0" smtClean="0"/>
              <a:t> nur gerecht, wenn man die Humanität der Hauptfigur respektiere.</a:t>
            </a:r>
            <a:endParaRPr lang="zh-CN" altLang="en-US" sz="1600" dirty="0"/>
          </a:p>
        </p:txBody>
      </p:sp>
      <p:sp>
        <p:nvSpPr>
          <p:cNvPr id="15" name="圆角矩形 14"/>
          <p:cNvSpPr/>
          <p:nvPr/>
        </p:nvSpPr>
        <p:spPr>
          <a:xfrm rot="10800000" flipV="1">
            <a:off x="3903390" y="3296424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cxnSp>
        <p:nvCxnSpPr>
          <p:cNvPr id="16" name="直接连接符 15"/>
          <p:cNvCxnSpPr/>
          <p:nvPr/>
        </p:nvCxnSpPr>
        <p:spPr>
          <a:xfrm>
            <a:off x="1446861" y="3639953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61040" y="3270621"/>
            <a:ext cx="2842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accent1">
                    <a:lumMod val="75000"/>
                  </a:schemeClr>
                </a:solidFill>
              </a:rPr>
              <a:t>Die Menschen </a:t>
            </a:r>
            <a:r>
              <a:rPr lang="en-US" altLang="zh-CN" sz="2000" b="1" dirty="0" err="1" smtClean="0">
                <a:solidFill>
                  <a:schemeClr val="accent1">
                    <a:lumMod val="75000"/>
                  </a:schemeClr>
                </a:solidFill>
              </a:rPr>
              <a:t>erwecken</a:t>
            </a:r>
            <a:endParaRPr lang="zh-CN" alt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4296" y="3670731"/>
            <a:ext cx="3469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CN" sz="1600" dirty="0" smtClean="0"/>
              <a:t>Zweig entschied, mit seinem Stift die Menschen zu erwecken, damit sie die Realität besser verstehen konnte.</a:t>
            </a:r>
            <a:endParaRPr lang="zh-CN" altLang="en-US" sz="1600" dirty="0"/>
          </a:p>
        </p:txBody>
      </p:sp>
      <p:sp>
        <p:nvSpPr>
          <p:cNvPr id="20" name="圆角矩形 19"/>
          <p:cNvSpPr/>
          <p:nvPr/>
        </p:nvSpPr>
        <p:spPr>
          <a:xfrm rot="10800000" flipV="1">
            <a:off x="3631149" y="461666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cxnSp>
        <p:nvCxnSpPr>
          <p:cNvPr id="21" name="直接连接符 20"/>
          <p:cNvCxnSpPr/>
          <p:nvPr/>
        </p:nvCxnSpPr>
        <p:spPr>
          <a:xfrm>
            <a:off x="1271250" y="5055990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53037" y="4696257"/>
            <a:ext cx="254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CN" sz="2000" b="1" dirty="0" smtClean="0">
                <a:solidFill>
                  <a:schemeClr val="accent1">
                    <a:lumMod val="75000"/>
                  </a:schemeClr>
                </a:solidFill>
              </a:rPr>
              <a:t>Sein Erlebnis in Paris</a:t>
            </a:r>
            <a:endParaRPr lang="zh-CN" alt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3037" y="5096367"/>
            <a:ext cx="2950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CN" sz="1600" dirty="0" smtClean="0"/>
              <a:t>Diese Stadt übte auf Zweig unermessliche Anziehungskraft aus.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181690126"/>
      </p:ext>
    </p:extLst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>
            <a:off x="0" y="0"/>
            <a:ext cx="9144000" cy="557154"/>
          </a:xfrm>
          <a:prstGeom prst="rect">
            <a:avLst/>
          </a:prstGeom>
          <a:solidFill>
            <a:srgbClr val="0174AB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2818357" y="93911"/>
            <a:ext cx="8956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pc="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Die Anti-</a:t>
            </a:r>
            <a:r>
              <a:rPr lang="en-US" altLang="zh-HK" spc="300" dirty="0" err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Kriegshaltung</a:t>
            </a:r>
            <a:endParaRPr lang="en-US" altLang="zh-HK" spc="3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411828" y="1401990"/>
            <a:ext cx="8755696" cy="4897889"/>
            <a:chOff x="5166751" y="1394408"/>
            <a:chExt cx="3793065" cy="4053015"/>
          </a:xfrm>
        </p:grpSpPr>
        <p:grpSp>
          <p:nvGrpSpPr>
            <p:cNvPr id="51" name="组合 50"/>
            <p:cNvGrpSpPr/>
            <p:nvPr/>
          </p:nvGrpSpPr>
          <p:grpSpPr>
            <a:xfrm>
              <a:off x="5166751" y="1394408"/>
              <a:ext cx="3793065" cy="1183648"/>
              <a:chOff x="5166751" y="1394408"/>
              <a:chExt cx="3793065" cy="1183648"/>
            </a:xfrm>
          </p:grpSpPr>
          <p:sp>
            <p:nvSpPr>
              <p:cNvPr id="2" name="矩形 1"/>
              <p:cNvSpPr/>
              <p:nvPr/>
            </p:nvSpPr>
            <p:spPr>
              <a:xfrm>
                <a:off x="5166751" y="1394408"/>
                <a:ext cx="3620081" cy="508046"/>
              </a:xfrm>
              <a:prstGeom prst="rect">
                <a:avLst/>
              </a:prstGeom>
              <a:solidFill>
                <a:srgbClr val="0174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altLang="zh-HK" b="1" spc="300" dirty="0" smtClean="0">
                    <a:latin typeface="微软雅黑" pitchFamily="34" charset="-122"/>
                    <a:ea typeface="微软雅黑" pitchFamily="34" charset="-122"/>
                  </a:rPr>
                  <a:t>Vergleich der Lagen in Deutschland und Frankreich</a:t>
                </a:r>
                <a:endParaRPr lang="zh-HK" altLang="en-US" b="1" spc="3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5166752" y="1992279"/>
                <a:ext cx="3793064" cy="585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/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Die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beide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Zeiten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sind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sehr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unruhig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.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Überall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gab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es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Kriege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. Die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Völker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litten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unter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Gefahr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und Horror.</a:t>
                </a:r>
                <a:r>
                  <a:rPr lang="zh-HK" altLang="zh-HK" sz="1100" dirty="0" smtClean="0">
                    <a:solidFill>
                      <a:srgbClr val="666666"/>
                    </a:solidFill>
                    <a:latin typeface="微软雅黑" pitchFamily="34" charset="-122"/>
                    <a:ea typeface="微软雅黑" pitchFamily="34" charset="-122"/>
                    <a:cs typeface="Arial" pitchFamily="34" charset="0"/>
                  </a:rPr>
                  <a:t> </a:t>
                </a:r>
                <a:endParaRPr lang="zh-HK" altLang="zh-HK" sz="1100" dirty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52" name="组合 51"/>
            <p:cNvGrpSpPr/>
            <p:nvPr/>
          </p:nvGrpSpPr>
          <p:grpSpPr>
            <a:xfrm>
              <a:off x="5166752" y="2830662"/>
              <a:ext cx="3701477" cy="1435194"/>
              <a:chOff x="5166752" y="1394408"/>
              <a:chExt cx="3701477" cy="1435194"/>
            </a:xfrm>
          </p:grpSpPr>
          <p:sp>
            <p:nvSpPr>
              <p:cNvPr id="53" name="矩形 52"/>
              <p:cNvSpPr/>
              <p:nvPr/>
            </p:nvSpPr>
            <p:spPr>
              <a:xfrm>
                <a:off x="5166752" y="1394408"/>
                <a:ext cx="3620080" cy="508046"/>
              </a:xfrm>
              <a:prstGeom prst="rect">
                <a:avLst/>
              </a:prstGeom>
              <a:solidFill>
                <a:srgbClr val="0174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altLang="zh-HK" b="1" spc="300" dirty="0">
                    <a:latin typeface="微软雅黑" pitchFamily="34" charset="-122"/>
                    <a:ea typeface="微软雅黑" pitchFamily="34" charset="-122"/>
                  </a:rPr>
                  <a:t>z</a:t>
                </a:r>
                <a:r>
                  <a:rPr lang="de-DE" altLang="zh-HK" b="1" spc="300" dirty="0" smtClean="0">
                    <a:latin typeface="微软雅黑" pitchFamily="34" charset="-122"/>
                    <a:ea typeface="微软雅黑" pitchFamily="34" charset="-122"/>
                  </a:rPr>
                  <a:t>eitgemäße Bedeutung</a:t>
                </a:r>
                <a:endParaRPr lang="zh-HK" altLang="en-US" b="1" spc="3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5166752" y="1989138"/>
                <a:ext cx="3701477" cy="8404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/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Die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Figur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Fouché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impliziert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alle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schlaue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Politiker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,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insbesondere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Gustav Stresemann. Zweig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zeigt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in der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Biografie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seine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Sorge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mit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der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Gegenwart</a:t>
                </a:r>
                <a:r>
                  <a:rPr lang="en-US" altLang="zh-HK" sz="1100" dirty="0" smtClean="0">
                    <a:solidFill>
                      <a:srgbClr val="666666"/>
                    </a:solidFill>
                    <a:latin typeface="微软雅黑" pitchFamily="34" charset="-122"/>
                    <a:ea typeface="微软雅黑" pitchFamily="34" charset="-122"/>
                  </a:rPr>
                  <a:t>.</a:t>
                </a:r>
                <a:r>
                  <a:rPr lang="zh-HK" altLang="zh-HK" sz="1100" dirty="0" smtClean="0">
                    <a:solidFill>
                      <a:srgbClr val="666666"/>
                    </a:solidFill>
                    <a:latin typeface="微软雅黑" pitchFamily="34" charset="-122"/>
                    <a:ea typeface="微软雅黑" pitchFamily="34" charset="-122"/>
                    <a:cs typeface="Arial" pitchFamily="34" charset="0"/>
                  </a:rPr>
                  <a:t> </a:t>
                </a:r>
                <a:endParaRPr lang="zh-HK" altLang="zh-HK" sz="1100" dirty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55" name="组合 54"/>
            <p:cNvGrpSpPr/>
            <p:nvPr/>
          </p:nvGrpSpPr>
          <p:grpSpPr>
            <a:xfrm>
              <a:off x="5166751" y="4266916"/>
              <a:ext cx="3743819" cy="1180507"/>
              <a:chOff x="5166751" y="1394408"/>
              <a:chExt cx="3743819" cy="1180507"/>
            </a:xfrm>
          </p:grpSpPr>
          <p:sp>
            <p:nvSpPr>
              <p:cNvPr id="56" name="矩形 55"/>
              <p:cNvSpPr/>
              <p:nvPr/>
            </p:nvSpPr>
            <p:spPr>
              <a:xfrm>
                <a:off x="5166752" y="1394408"/>
                <a:ext cx="3620080" cy="508046"/>
              </a:xfrm>
              <a:prstGeom prst="rect">
                <a:avLst/>
              </a:prstGeom>
              <a:solidFill>
                <a:srgbClr val="0174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altLang="zh-HK" b="1" spc="300" dirty="0" smtClean="0">
                    <a:latin typeface="微软雅黑" pitchFamily="34" charset="-122"/>
                    <a:ea typeface="微软雅黑" pitchFamily="34" charset="-122"/>
                  </a:rPr>
                  <a:t>Zweigs Kampf gegen den Krieg</a:t>
                </a:r>
                <a:endParaRPr lang="zh-HK" altLang="en-US" b="1" spc="3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5166751" y="1989138"/>
                <a:ext cx="3743819" cy="585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/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Zweig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ist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Weltbürger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und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Pazifist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,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er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kämpfte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für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eine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europäische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Kultur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und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kritisierte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scharf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den </a:t>
                </a:r>
                <a:r>
                  <a:rPr lang="en-US" altLang="zh-HK" sz="2000" dirty="0" err="1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Nationalsozialismus</a:t>
                </a:r>
                <a:r>
                  <a:rPr lang="en-US" altLang="zh-HK" sz="2000" dirty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.</a:t>
                </a:r>
                <a:r>
                  <a:rPr lang="en-US" altLang="zh-HK" sz="2000" dirty="0" smtClean="0">
                    <a:solidFill>
                      <a:schemeClr val="accent1">
                        <a:lumMod val="7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HK" altLang="zh-HK" sz="1100" dirty="0" smtClean="0">
                    <a:solidFill>
                      <a:srgbClr val="666666"/>
                    </a:solidFill>
                    <a:latin typeface="微软雅黑" pitchFamily="34" charset="-122"/>
                    <a:ea typeface="微软雅黑" pitchFamily="34" charset="-122"/>
                    <a:cs typeface="Arial" pitchFamily="34" charset="0"/>
                  </a:rPr>
                  <a:t> </a:t>
                </a:r>
                <a:endParaRPr lang="zh-HK" altLang="zh-HK" sz="1100" dirty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2700000">
            <a:off x="3722733" y="3054803"/>
            <a:ext cx="1347046" cy="1347046"/>
          </a:xfrm>
          <a:prstGeom prst="rect">
            <a:avLst/>
          </a:prstGeom>
          <a:solidFill>
            <a:srgbClr val="0174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37" name="Group 30"/>
          <p:cNvGrpSpPr>
            <a:grpSpLocks noChangeAspect="1"/>
          </p:cNvGrpSpPr>
          <p:nvPr/>
        </p:nvGrpSpPr>
        <p:grpSpPr bwMode="auto">
          <a:xfrm>
            <a:off x="3895316" y="3230970"/>
            <a:ext cx="1001875" cy="994719"/>
            <a:chOff x="907" y="586"/>
            <a:chExt cx="3357" cy="3333"/>
          </a:xfrm>
          <a:solidFill>
            <a:schemeClr val="bg1"/>
          </a:solidFill>
        </p:grpSpPr>
        <p:sp>
          <p:nvSpPr>
            <p:cNvPr id="38" name="Freeform 32"/>
            <p:cNvSpPr/>
            <p:nvPr/>
          </p:nvSpPr>
          <p:spPr bwMode="auto">
            <a:xfrm>
              <a:off x="1801" y="1277"/>
              <a:ext cx="1588" cy="2000"/>
            </a:xfrm>
            <a:custGeom>
              <a:avLst/>
              <a:gdLst>
                <a:gd name="T0" fmla="*/ 659 w 671"/>
                <a:gd name="T1" fmla="*/ 351 h 845"/>
                <a:gd name="T2" fmla="*/ 643 w 671"/>
                <a:gd name="T3" fmla="*/ 429 h 845"/>
                <a:gd name="T4" fmla="*/ 659 w 671"/>
                <a:gd name="T5" fmla="*/ 458 h 845"/>
                <a:gd name="T6" fmla="*/ 664 w 671"/>
                <a:gd name="T7" fmla="*/ 493 h 845"/>
                <a:gd name="T8" fmla="*/ 378 w 671"/>
                <a:gd name="T9" fmla="*/ 838 h 845"/>
                <a:gd name="T10" fmla="*/ 357 w 671"/>
                <a:gd name="T11" fmla="*/ 840 h 845"/>
                <a:gd name="T12" fmla="*/ 286 w 671"/>
                <a:gd name="T13" fmla="*/ 838 h 845"/>
                <a:gd name="T14" fmla="*/ 267 w 671"/>
                <a:gd name="T15" fmla="*/ 834 h 845"/>
                <a:gd name="T16" fmla="*/ 15 w 671"/>
                <a:gd name="T17" fmla="*/ 366 h 845"/>
                <a:gd name="T18" fmla="*/ 41 w 671"/>
                <a:gd name="T19" fmla="*/ 49 h 845"/>
                <a:gd name="T20" fmla="*/ 45 w 671"/>
                <a:gd name="T21" fmla="*/ 39 h 845"/>
                <a:gd name="T22" fmla="*/ 58 w 671"/>
                <a:gd name="T23" fmla="*/ 39 h 845"/>
                <a:gd name="T24" fmla="*/ 130 w 671"/>
                <a:gd name="T25" fmla="*/ 7 h 845"/>
                <a:gd name="T26" fmla="*/ 145 w 671"/>
                <a:gd name="T27" fmla="*/ 1 h 845"/>
                <a:gd name="T28" fmla="*/ 658 w 671"/>
                <a:gd name="T29" fmla="*/ 349 h 845"/>
                <a:gd name="T30" fmla="*/ 659 w 671"/>
                <a:gd name="T31" fmla="*/ 351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71" h="845">
                  <a:moveTo>
                    <a:pt x="659" y="351"/>
                  </a:moveTo>
                  <a:cubicBezTo>
                    <a:pt x="641" y="374"/>
                    <a:pt x="634" y="401"/>
                    <a:pt x="643" y="429"/>
                  </a:cubicBezTo>
                  <a:cubicBezTo>
                    <a:pt x="647" y="440"/>
                    <a:pt x="651" y="451"/>
                    <a:pt x="659" y="458"/>
                  </a:cubicBezTo>
                  <a:cubicBezTo>
                    <a:pt x="671" y="469"/>
                    <a:pt x="670" y="479"/>
                    <a:pt x="664" y="493"/>
                  </a:cubicBezTo>
                  <a:cubicBezTo>
                    <a:pt x="602" y="635"/>
                    <a:pt x="505" y="749"/>
                    <a:pt x="378" y="838"/>
                  </a:cubicBezTo>
                  <a:cubicBezTo>
                    <a:pt x="371" y="844"/>
                    <a:pt x="366" y="845"/>
                    <a:pt x="357" y="840"/>
                  </a:cubicBezTo>
                  <a:cubicBezTo>
                    <a:pt x="334" y="828"/>
                    <a:pt x="310" y="827"/>
                    <a:pt x="286" y="838"/>
                  </a:cubicBezTo>
                  <a:cubicBezTo>
                    <a:pt x="278" y="842"/>
                    <a:pt x="273" y="840"/>
                    <a:pt x="267" y="834"/>
                  </a:cubicBezTo>
                  <a:cubicBezTo>
                    <a:pt x="129" y="707"/>
                    <a:pt x="41" y="553"/>
                    <a:pt x="15" y="366"/>
                  </a:cubicBezTo>
                  <a:cubicBezTo>
                    <a:pt x="0" y="259"/>
                    <a:pt x="9" y="153"/>
                    <a:pt x="41" y="49"/>
                  </a:cubicBezTo>
                  <a:cubicBezTo>
                    <a:pt x="42" y="46"/>
                    <a:pt x="44" y="43"/>
                    <a:pt x="45" y="39"/>
                  </a:cubicBezTo>
                  <a:cubicBezTo>
                    <a:pt x="50" y="39"/>
                    <a:pt x="54" y="39"/>
                    <a:pt x="58" y="39"/>
                  </a:cubicBezTo>
                  <a:cubicBezTo>
                    <a:pt x="87" y="40"/>
                    <a:pt x="110" y="29"/>
                    <a:pt x="130" y="7"/>
                  </a:cubicBezTo>
                  <a:cubicBezTo>
                    <a:pt x="133" y="3"/>
                    <a:pt x="141" y="0"/>
                    <a:pt x="145" y="1"/>
                  </a:cubicBezTo>
                  <a:cubicBezTo>
                    <a:pt x="359" y="54"/>
                    <a:pt x="532" y="167"/>
                    <a:pt x="658" y="349"/>
                  </a:cubicBezTo>
                  <a:cubicBezTo>
                    <a:pt x="658" y="349"/>
                    <a:pt x="658" y="350"/>
                    <a:pt x="659" y="3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  <p:sp>
          <p:nvSpPr>
            <p:cNvPr id="39" name="Freeform 33"/>
            <p:cNvSpPr/>
            <p:nvPr/>
          </p:nvSpPr>
          <p:spPr bwMode="auto">
            <a:xfrm>
              <a:off x="907" y="1291"/>
              <a:ext cx="1474" cy="2337"/>
            </a:xfrm>
            <a:custGeom>
              <a:avLst/>
              <a:gdLst>
                <a:gd name="T0" fmla="*/ 338 w 623"/>
                <a:gd name="T1" fmla="*/ 987 h 987"/>
                <a:gd name="T2" fmla="*/ 328 w 623"/>
                <a:gd name="T3" fmla="*/ 982 h 987"/>
                <a:gd name="T4" fmla="*/ 13 w 623"/>
                <a:gd name="T5" fmla="*/ 504 h 987"/>
                <a:gd name="T6" fmla="*/ 20 w 623"/>
                <a:gd name="T7" fmla="*/ 260 h 987"/>
                <a:gd name="T8" fmla="*/ 38 w 623"/>
                <a:gd name="T9" fmla="*/ 223 h 987"/>
                <a:gd name="T10" fmla="*/ 362 w 623"/>
                <a:gd name="T11" fmla="*/ 1 h 987"/>
                <a:gd name="T12" fmla="*/ 375 w 623"/>
                <a:gd name="T13" fmla="*/ 3 h 987"/>
                <a:gd name="T14" fmla="*/ 380 w 623"/>
                <a:gd name="T15" fmla="*/ 21 h 987"/>
                <a:gd name="T16" fmla="*/ 344 w 623"/>
                <a:gd name="T17" fmla="*/ 309 h 987"/>
                <a:gd name="T18" fmla="*/ 567 w 623"/>
                <a:gd name="T19" fmla="*/ 812 h 987"/>
                <a:gd name="T20" fmla="*/ 615 w 623"/>
                <a:gd name="T21" fmla="*/ 859 h 987"/>
                <a:gd name="T22" fmla="*/ 618 w 623"/>
                <a:gd name="T23" fmla="*/ 875 h 987"/>
                <a:gd name="T24" fmla="*/ 612 w 623"/>
                <a:gd name="T25" fmla="*/ 895 h 987"/>
                <a:gd name="T26" fmla="*/ 588 w 623"/>
                <a:gd name="T27" fmla="*/ 924 h 987"/>
                <a:gd name="T28" fmla="*/ 345 w 623"/>
                <a:gd name="T29" fmla="*/ 986 h 987"/>
                <a:gd name="T30" fmla="*/ 338 w 623"/>
                <a:gd name="T31" fmla="*/ 987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3" h="987">
                  <a:moveTo>
                    <a:pt x="338" y="987"/>
                  </a:moveTo>
                  <a:cubicBezTo>
                    <a:pt x="336" y="986"/>
                    <a:pt x="332" y="984"/>
                    <a:pt x="328" y="982"/>
                  </a:cubicBezTo>
                  <a:cubicBezTo>
                    <a:pt x="154" y="868"/>
                    <a:pt x="47" y="710"/>
                    <a:pt x="13" y="504"/>
                  </a:cubicBezTo>
                  <a:cubicBezTo>
                    <a:pt x="0" y="422"/>
                    <a:pt x="3" y="341"/>
                    <a:pt x="20" y="260"/>
                  </a:cubicBezTo>
                  <a:cubicBezTo>
                    <a:pt x="23" y="245"/>
                    <a:pt x="28" y="234"/>
                    <a:pt x="38" y="223"/>
                  </a:cubicBezTo>
                  <a:cubicBezTo>
                    <a:pt x="129" y="124"/>
                    <a:pt x="237" y="51"/>
                    <a:pt x="362" y="1"/>
                  </a:cubicBezTo>
                  <a:cubicBezTo>
                    <a:pt x="365" y="0"/>
                    <a:pt x="373" y="1"/>
                    <a:pt x="375" y="3"/>
                  </a:cubicBezTo>
                  <a:cubicBezTo>
                    <a:pt x="379" y="8"/>
                    <a:pt x="382" y="16"/>
                    <a:pt x="380" y="21"/>
                  </a:cubicBezTo>
                  <a:cubicBezTo>
                    <a:pt x="351" y="115"/>
                    <a:pt x="338" y="211"/>
                    <a:pt x="344" y="309"/>
                  </a:cubicBezTo>
                  <a:cubicBezTo>
                    <a:pt x="358" y="504"/>
                    <a:pt x="435" y="670"/>
                    <a:pt x="567" y="812"/>
                  </a:cubicBezTo>
                  <a:cubicBezTo>
                    <a:pt x="582" y="828"/>
                    <a:pt x="598" y="844"/>
                    <a:pt x="615" y="859"/>
                  </a:cubicBezTo>
                  <a:cubicBezTo>
                    <a:pt x="620" y="864"/>
                    <a:pt x="623" y="868"/>
                    <a:pt x="618" y="875"/>
                  </a:cubicBezTo>
                  <a:cubicBezTo>
                    <a:pt x="615" y="881"/>
                    <a:pt x="612" y="889"/>
                    <a:pt x="612" y="895"/>
                  </a:cubicBezTo>
                  <a:cubicBezTo>
                    <a:pt x="614" y="914"/>
                    <a:pt x="601" y="918"/>
                    <a:pt x="588" y="924"/>
                  </a:cubicBezTo>
                  <a:cubicBezTo>
                    <a:pt x="510" y="956"/>
                    <a:pt x="429" y="976"/>
                    <a:pt x="345" y="986"/>
                  </a:cubicBezTo>
                  <a:cubicBezTo>
                    <a:pt x="344" y="986"/>
                    <a:pt x="342" y="986"/>
                    <a:pt x="338" y="9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  <p:sp>
          <p:nvSpPr>
            <p:cNvPr id="40" name="Freeform 34"/>
            <p:cNvSpPr/>
            <p:nvPr/>
          </p:nvSpPr>
          <p:spPr bwMode="auto">
            <a:xfrm>
              <a:off x="3592" y="1459"/>
              <a:ext cx="672" cy="1870"/>
            </a:xfrm>
            <a:custGeom>
              <a:avLst/>
              <a:gdLst>
                <a:gd name="T0" fmla="*/ 39 w 284"/>
                <a:gd name="T1" fmla="*/ 0 h 790"/>
                <a:gd name="T2" fmla="*/ 229 w 284"/>
                <a:gd name="T3" fmla="*/ 159 h 790"/>
                <a:gd name="T4" fmla="*/ 235 w 284"/>
                <a:gd name="T5" fmla="*/ 173 h 790"/>
                <a:gd name="T6" fmla="*/ 78 w 284"/>
                <a:gd name="T7" fmla="*/ 785 h 790"/>
                <a:gd name="T8" fmla="*/ 74 w 284"/>
                <a:gd name="T9" fmla="*/ 790 h 790"/>
                <a:gd name="T10" fmla="*/ 71 w 284"/>
                <a:gd name="T11" fmla="*/ 790 h 790"/>
                <a:gd name="T12" fmla="*/ 73 w 284"/>
                <a:gd name="T13" fmla="*/ 770 h 790"/>
                <a:gd name="T14" fmla="*/ 23 w 284"/>
                <a:gd name="T15" fmla="*/ 412 h 790"/>
                <a:gd name="T16" fmla="*/ 28 w 284"/>
                <a:gd name="T17" fmla="*/ 390 h 790"/>
                <a:gd name="T18" fmla="*/ 12 w 284"/>
                <a:gd name="T19" fmla="*/ 254 h 790"/>
                <a:gd name="T20" fmla="*/ 2 w 284"/>
                <a:gd name="T21" fmla="*/ 231 h 790"/>
                <a:gd name="T22" fmla="*/ 5 w 284"/>
                <a:gd name="T23" fmla="*/ 37 h 790"/>
                <a:gd name="T24" fmla="*/ 13 w 284"/>
                <a:gd name="T25" fmla="*/ 20 h 790"/>
                <a:gd name="T26" fmla="*/ 39 w 284"/>
                <a:gd name="T27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4" h="790">
                  <a:moveTo>
                    <a:pt x="39" y="0"/>
                  </a:moveTo>
                  <a:cubicBezTo>
                    <a:pt x="110" y="44"/>
                    <a:pt x="173" y="97"/>
                    <a:pt x="229" y="159"/>
                  </a:cubicBezTo>
                  <a:cubicBezTo>
                    <a:pt x="232" y="163"/>
                    <a:pt x="234" y="168"/>
                    <a:pt x="235" y="173"/>
                  </a:cubicBezTo>
                  <a:cubicBezTo>
                    <a:pt x="284" y="403"/>
                    <a:pt x="231" y="607"/>
                    <a:pt x="78" y="785"/>
                  </a:cubicBezTo>
                  <a:cubicBezTo>
                    <a:pt x="77" y="787"/>
                    <a:pt x="75" y="788"/>
                    <a:pt x="74" y="790"/>
                  </a:cubicBezTo>
                  <a:cubicBezTo>
                    <a:pt x="73" y="790"/>
                    <a:pt x="73" y="790"/>
                    <a:pt x="71" y="790"/>
                  </a:cubicBezTo>
                  <a:cubicBezTo>
                    <a:pt x="71" y="784"/>
                    <a:pt x="72" y="777"/>
                    <a:pt x="73" y="770"/>
                  </a:cubicBezTo>
                  <a:cubicBezTo>
                    <a:pt x="86" y="647"/>
                    <a:pt x="68" y="527"/>
                    <a:pt x="23" y="412"/>
                  </a:cubicBezTo>
                  <a:cubicBezTo>
                    <a:pt x="20" y="403"/>
                    <a:pt x="20" y="398"/>
                    <a:pt x="28" y="390"/>
                  </a:cubicBezTo>
                  <a:cubicBezTo>
                    <a:pt x="70" y="351"/>
                    <a:pt x="63" y="283"/>
                    <a:pt x="12" y="254"/>
                  </a:cubicBezTo>
                  <a:cubicBezTo>
                    <a:pt x="1" y="248"/>
                    <a:pt x="0" y="242"/>
                    <a:pt x="2" y="231"/>
                  </a:cubicBezTo>
                  <a:cubicBezTo>
                    <a:pt x="12" y="167"/>
                    <a:pt x="13" y="102"/>
                    <a:pt x="5" y="37"/>
                  </a:cubicBezTo>
                  <a:cubicBezTo>
                    <a:pt x="4" y="30"/>
                    <a:pt x="5" y="25"/>
                    <a:pt x="13" y="20"/>
                  </a:cubicBezTo>
                  <a:cubicBezTo>
                    <a:pt x="21" y="15"/>
                    <a:pt x="29" y="8"/>
                    <a:pt x="3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  <p:sp>
          <p:nvSpPr>
            <p:cNvPr id="41" name="Freeform 35"/>
            <p:cNvSpPr/>
            <p:nvPr/>
          </p:nvSpPr>
          <p:spPr bwMode="auto">
            <a:xfrm>
              <a:off x="2736" y="2437"/>
              <a:ext cx="939" cy="1269"/>
            </a:xfrm>
            <a:custGeom>
              <a:avLst/>
              <a:gdLst>
                <a:gd name="T0" fmla="*/ 395 w 397"/>
                <a:gd name="T1" fmla="*/ 316 h 536"/>
                <a:gd name="T2" fmla="*/ 381 w 397"/>
                <a:gd name="T3" fmla="*/ 422 h 536"/>
                <a:gd name="T4" fmla="*/ 371 w 397"/>
                <a:gd name="T5" fmla="*/ 440 h 536"/>
                <a:gd name="T6" fmla="*/ 230 w 397"/>
                <a:gd name="T7" fmla="*/ 533 h 536"/>
                <a:gd name="T8" fmla="*/ 211 w 397"/>
                <a:gd name="T9" fmla="*/ 535 h 536"/>
                <a:gd name="T10" fmla="*/ 17 w 397"/>
                <a:gd name="T11" fmla="*/ 450 h 536"/>
                <a:gd name="T12" fmla="*/ 10 w 397"/>
                <a:gd name="T13" fmla="*/ 436 h 536"/>
                <a:gd name="T14" fmla="*/ 6 w 397"/>
                <a:gd name="T15" fmla="*/ 405 h 536"/>
                <a:gd name="T16" fmla="*/ 17 w 397"/>
                <a:gd name="T17" fmla="*/ 377 h 536"/>
                <a:gd name="T18" fmla="*/ 311 w 397"/>
                <a:gd name="T19" fmla="*/ 12 h 536"/>
                <a:gd name="T20" fmla="*/ 325 w 397"/>
                <a:gd name="T21" fmla="*/ 1 h 536"/>
                <a:gd name="T22" fmla="*/ 345 w 397"/>
                <a:gd name="T23" fmla="*/ 14 h 536"/>
                <a:gd name="T24" fmla="*/ 395 w 397"/>
                <a:gd name="T25" fmla="*/ 316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7" h="536">
                  <a:moveTo>
                    <a:pt x="395" y="316"/>
                  </a:moveTo>
                  <a:cubicBezTo>
                    <a:pt x="393" y="337"/>
                    <a:pt x="388" y="380"/>
                    <a:pt x="381" y="422"/>
                  </a:cubicBezTo>
                  <a:cubicBezTo>
                    <a:pt x="380" y="428"/>
                    <a:pt x="376" y="435"/>
                    <a:pt x="371" y="440"/>
                  </a:cubicBezTo>
                  <a:cubicBezTo>
                    <a:pt x="328" y="477"/>
                    <a:pt x="281" y="508"/>
                    <a:pt x="230" y="533"/>
                  </a:cubicBezTo>
                  <a:cubicBezTo>
                    <a:pt x="224" y="535"/>
                    <a:pt x="217" y="536"/>
                    <a:pt x="211" y="535"/>
                  </a:cubicBezTo>
                  <a:cubicBezTo>
                    <a:pt x="143" y="515"/>
                    <a:pt x="78" y="486"/>
                    <a:pt x="17" y="450"/>
                  </a:cubicBezTo>
                  <a:cubicBezTo>
                    <a:pt x="13" y="448"/>
                    <a:pt x="10" y="441"/>
                    <a:pt x="10" y="436"/>
                  </a:cubicBezTo>
                  <a:cubicBezTo>
                    <a:pt x="8" y="426"/>
                    <a:pt x="10" y="414"/>
                    <a:pt x="6" y="405"/>
                  </a:cubicBezTo>
                  <a:cubicBezTo>
                    <a:pt x="0" y="391"/>
                    <a:pt x="6" y="385"/>
                    <a:pt x="17" y="377"/>
                  </a:cubicBezTo>
                  <a:cubicBezTo>
                    <a:pt x="149" y="283"/>
                    <a:pt x="248" y="162"/>
                    <a:pt x="311" y="12"/>
                  </a:cubicBezTo>
                  <a:cubicBezTo>
                    <a:pt x="314" y="6"/>
                    <a:pt x="315" y="0"/>
                    <a:pt x="325" y="1"/>
                  </a:cubicBezTo>
                  <a:cubicBezTo>
                    <a:pt x="335" y="2"/>
                    <a:pt x="341" y="3"/>
                    <a:pt x="345" y="14"/>
                  </a:cubicBezTo>
                  <a:cubicBezTo>
                    <a:pt x="380" y="104"/>
                    <a:pt x="397" y="198"/>
                    <a:pt x="395" y="3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  <p:sp>
          <p:nvSpPr>
            <p:cNvPr id="42" name="Freeform 36"/>
            <p:cNvSpPr/>
            <p:nvPr/>
          </p:nvSpPr>
          <p:spPr bwMode="auto">
            <a:xfrm>
              <a:off x="2073" y="586"/>
              <a:ext cx="1327" cy="606"/>
            </a:xfrm>
            <a:custGeom>
              <a:avLst/>
              <a:gdLst>
                <a:gd name="T0" fmla="*/ 0 w 561"/>
                <a:gd name="T1" fmla="*/ 175 h 256"/>
                <a:gd name="T2" fmla="*/ 127 w 561"/>
                <a:gd name="T3" fmla="*/ 15 h 256"/>
                <a:gd name="T4" fmla="*/ 140 w 561"/>
                <a:gd name="T5" fmla="*/ 10 h 256"/>
                <a:gd name="T6" fmla="*/ 455 w 561"/>
                <a:gd name="T7" fmla="*/ 54 h 256"/>
                <a:gd name="T8" fmla="*/ 477 w 561"/>
                <a:gd name="T9" fmla="*/ 72 h 256"/>
                <a:gd name="T10" fmla="*/ 560 w 561"/>
                <a:gd name="T11" fmla="*/ 230 h 256"/>
                <a:gd name="T12" fmla="*/ 559 w 561"/>
                <a:gd name="T13" fmla="*/ 246 h 256"/>
                <a:gd name="T14" fmla="*/ 538 w 561"/>
                <a:gd name="T15" fmla="*/ 253 h 256"/>
                <a:gd name="T16" fmla="*/ 184 w 561"/>
                <a:gd name="T17" fmla="*/ 193 h 256"/>
                <a:gd name="T18" fmla="*/ 43 w 561"/>
                <a:gd name="T19" fmla="*/ 206 h 256"/>
                <a:gd name="T20" fmla="*/ 19 w 561"/>
                <a:gd name="T21" fmla="*/ 197 h 256"/>
                <a:gd name="T22" fmla="*/ 0 w 561"/>
                <a:gd name="T23" fmla="*/ 17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1" h="256">
                  <a:moveTo>
                    <a:pt x="0" y="175"/>
                  </a:moveTo>
                  <a:cubicBezTo>
                    <a:pt x="36" y="116"/>
                    <a:pt x="78" y="63"/>
                    <a:pt x="127" y="15"/>
                  </a:cubicBezTo>
                  <a:cubicBezTo>
                    <a:pt x="130" y="12"/>
                    <a:pt x="136" y="11"/>
                    <a:pt x="140" y="10"/>
                  </a:cubicBezTo>
                  <a:cubicBezTo>
                    <a:pt x="249" y="0"/>
                    <a:pt x="354" y="15"/>
                    <a:pt x="455" y="54"/>
                  </a:cubicBezTo>
                  <a:cubicBezTo>
                    <a:pt x="463" y="58"/>
                    <a:pt x="472" y="65"/>
                    <a:pt x="477" y="72"/>
                  </a:cubicBezTo>
                  <a:cubicBezTo>
                    <a:pt x="511" y="121"/>
                    <a:pt x="539" y="174"/>
                    <a:pt x="560" y="230"/>
                  </a:cubicBezTo>
                  <a:cubicBezTo>
                    <a:pt x="561" y="235"/>
                    <a:pt x="561" y="242"/>
                    <a:pt x="559" y="246"/>
                  </a:cubicBezTo>
                  <a:cubicBezTo>
                    <a:pt x="554" y="253"/>
                    <a:pt x="548" y="256"/>
                    <a:pt x="538" y="253"/>
                  </a:cubicBezTo>
                  <a:cubicBezTo>
                    <a:pt x="424" y="210"/>
                    <a:pt x="306" y="189"/>
                    <a:pt x="184" y="193"/>
                  </a:cubicBezTo>
                  <a:cubicBezTo>
                    <a:pt x="137" y="195"/>
                    <a:pt x="90" y="201"/>
                    <a:pt x="43" y="206"/>
                  </a:cubicBezTo>
                  <a:cubicBezTo>
                    <a:pt x="32" y="208"/>
                    <a:pt x="24" y="208"/>
                    <a:pt x="19" y="197"/>
                  </a:cubicBezTo>
                  <a:cubicBezTo>
                    <a:pt x="15" y="189"/>
                    <a:pt x="7" y="183"/>
                    <a:pt x="0" y="1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  <p:sp>
          <p:nvSpPr>
            <p:cNvPr id="43" name="Freeform 37"/>
            <p:cNvSpPr/>
            <p:nvPr/>
          </p:nvSpPr>
          <p:spPr bwMode="auto">
            <a:xfrm>
              <a:off x="2180" y="1097"/>
              <a:ext cx="1341" cy="947"/>
            </a:xfrm>
            <a:custGeom>
              <a:avLst/>
              <a:gdLst>
                <a:gd name="T0" fmla="*/ 0 w 567"/>
                <a:gd name="T1" fmla="*/ 35 h 400"/>
                <a:gd name="T2" fmla="*/ 480 w 567"/>
                <a:gd name="T3" fmla="*/ 79 h 400"/>
                <a:gd name="T4" fmla="*/ 558 w 567"/>
                <a:gd name="T5" fmla="*/ 186 h 400"/>
                <a:gd name="T6" fmla="*/ 560 w 567"/>
                <a:gd name="T7" fmla="*/ 349 h 400"/>
                <a:gd name="T8" fmla="*/ 557 w 567"/>
                <a:gd name="T9" fmla="*/ 377 h 400"/>
                <a:gd name="T10" fmla="*/ 534 w 567"/>
                <a:gd name="T11" fmla="*/ 400 h 400"/>
                <a:gd name="T12" fmla="*/ 0 w 567"/>
                <a:gd name="T13" fmla="*/ 35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7" h="400">
                  <a:moveTo>
                    <a:pt x="0" y="35"/>
                  </a:moveTo>
                  <a:cubicBezTo>
                    <a:pt x="97" y="0"/>
                    <a:pt x="371" y="25"/>
                    <a:pt x="480" y="79"/>
                  </a:cubicBezTo>
                  <a:cubicBezTo>
                    <a:pt x="481" y="147"/>
                    <a:pt x="497" y="169"/>
                    <a:pt x="558" y="186"/>
                  </a:cubicBezTo>
                  <a:cubicBezTo>
                    <a:pt x="566" y="240"/>
                    <a:pt x="567" y="294"/>
                    <a:pt x="560" y="349"/>
                  </a:cubicBezTo>
                  <a:cubicBezTo>
                    <a:pt x="559" y="358"/>
                    <a:pt x="558" y="368"/>
                    <a:pt x="557" y="377"/>
                  </a:cubicBezTo>
                  <a:cubicBezTo>
                    <a:pt x="554" y="397"/>
                    <a:pt x="558" y="395"/>
                    <a:pt x="534" y="400"/>
                  </a:cubicBezTo>
                  <a:cubicBezTo>
                    <a:pt x="402" y="212"/>
                    <a:pt x="222" y="93"/>
                    <a:pt x="0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  <p:sp>
          <p:nvSpPr>
            <p:cNvPr id="44" name="Freeform 38"/>
            <p:cNvSpPr/>
            <p:nvPr/>
          </p:nvSpPr>
          <p:spPr bwMode="auto">
            <a:xfrm>
              <a:off x="1872" y="3564"/>
              <a:ext cx="1228" cy="355"/>
            </a:xfrm>
            <a:custGeom>
              <a:avLst/>
              <a:gdLst>
                <a:gd name="T0" fmla="*/ 519 w 519"/>
                <a:gd name="T1" fmla="*/ 88 h 150"/>
                <a:gd name="T2" fmla="*/ 0 w 519"/>
                <a:gd name="T3" fmla="*/ 64 h 150"/>
                <a:gd name="T4" fmla="*/ 216 w 519"/>
                <a:gd name="T5" fmla="*/ 0 h 150"/>
                <a:gd name="T6" fmla="*/ 352 w 519"/>
                <a:gd name="T7" fmla="*/ 10 h 150"/>
                <a:gd name="T8" fmla="*/ 519 w 519"/>
                <a:gd name="T9" fmla="*/ 8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9" h="150">
                  <a:moveTo>
                    <a:pt x="519" y="88"/>
                  </a:moveTo>
                  <a:cubicBezTo>
                    <a:pt x="376" y="150"/>
                    <a:pt x="104" y="137"/>
                    <a:pt x="0" y="64"/>
                  </a:cubicBezTo>
                  <a:cubicBezTo>
                    <a:pt x="70" y="43"/>
                    <a:pt x="143" y="22"/>
                    <a:pt x="216" y="0"/>
                  </a:cubicBezTo>
                  <a:cubicBezTo>
                    <a:pt x="256" y="51"/>
                    <a:pt x="316" y="46"/>
                    <a:pt x="352" y="10"/>
                  </a:cubicBezTo>
                  <a:cubicBezTo>
                    <a:pt x="408" y="36"/>
                    <a:pt x="463" y="62"/>
                    <a:pt x="519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  <p:sp>
          <p:nvSpPr>
            <p:cNvPr id="45" name="Freeform 39"/>
            <p:cNvSpPr/>
            <p:nvPr/>
          </p:nvSpPr>
          <p:spPr bwMode="auto">
            <a:xfrm>
              <a:off x="1357" y="640"/>
              <a:ext cx="844" cy="486"/>
            </a:xfrm>
            <a:custGeom>
              <a:avLst/>
              <a:gdLst>
                <a:gd name="T0" fmla="*/ 357 w 357"/>
                <a:gd name="T1" fmla="*/ 0 h 205"/>
                <a:gd name="T2" fmla="*/ 266 w 357"/>
                <a:gd name="T3" fmla="*/ 129 h 205"/>
                <a:gd name="T4" fmla="*/ 256 w 357"/>
                <a:gd name="T5" fmla="*/ 136 h 205"/>
                <a:gd name="T6" fmla="*/ 168 w 357"/>
                <a:gd name="T7" fmla="*/ 198 h 205"/>
                <a:gd name="T8" fmla="*/ 167 w 357"/>
                <a:gd name="T9" fmla="*/ 199 h 205"/>
                <a:gd name="T10" fmla="*/ 0 w 357"/>
                <a:gd name="T11" fmla="*/ 205 h 205"/>
                <a:gd name="T12" fmla="*/ 357 w 357"/>
                <a:gd name="T13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7" h="205">
                  <a:moveTo>
                    <a:pt x="357" y="0"/>
                  </a:moveTo>
                  <a:cubicBezTo>
                    <a:pt x="326" y="44"/>
                    <a:pt x="296" y="87"/>
                    <a:pt x="266" y="129"/>
                  </a:cubicBezTo>
                  <a:cubicBezTo>
                    <a:pt x="264" y="132"/>
                    <a:pt x="259" y="136"/>
                    <a:pt x="256" y="136"/>
                  </a:cubicBezTo>
                  <a:cubicBezTo>
                    <a:pt x="211" y="135"/>
                    <a:pt x="182" y="157"/>
                    <a:pt x="168" y="198"/>
                  </a:cubicBezTo>
                  <a:cubicBezTo>
                    <a:pt x="167" y="200"/>
                    <a:pt x="166" y="201"/>
                    <a:pt x="167" y="199"/>
                  </a:cubicBezTo>
                  <a:cubicBezTo>
                    <a:pt x="110" y="201"/>
                    <a:pt x="56" y="203"/>
                    <a:pt x="0" y="205"/>
                  </a:cubicBezTo>
                  <a:cubicBezTo>
                    <a:pt x="99" y="101"/>
                    <a:pt x="218" y="32"/>
                    <a:pt x="35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  <p:sp>
          <p:nvSpPr>
            <p:cNvPr id="46" name="Freeform 40"/>
            <p:cNvSpPr/>
            <p:nvPr/>
          </p:nvSpPr>
          <p:spPr bwMode="auto">
            <a:xfrm>
              <a:off x="3377" y="830"/>
              <a:ext cx="686" cy="786"/>
            </a:xfrm>
            <a:custGeom>
              <a:avLst/>
              <a:gdLst>
                <a:gd name="T0" fmla="*/ 290 w 290"/>
                <a:gd name="T1" fmla="*/ 332 h 332"/>
                <a:gd name="T2" fmla="*/ 281 w 290"/>
                <a:gd name="T3" fmla="*/ 325 h 332"/>
                <a:gd name="T4" fmla="*/ 155 w 290"/>
                <a:gd name="T5" fmla="*/ 231 h 332"/>
                <a:gd name="T6" fmla="*/ 147 w 290"/>
                <a:gd name="T7" fmla="*/ 215 h 332"/>
                <a:gd name="T8" fmla="*/ 66 w 290"/>
                <a:gd name="T9" fmla="*/ 126 h 332"/>
                <a:gd name="T10" fmla="*/ 53 w 290"/>
                <a:gd name="T11" fmla="*/ 119 h 332"/>
                <a:gd name="T12" fmla="*/ 0 w 290"/>
                <a:gd name="T13" fmla="*/ 0 h 332"/>
                <a:gd name="T14" fmla="*/ 290 w 290"/>
                <a:gd name="T15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332">
                  <a:moveTo>
                    <a:pt x="290" y="332"/>
                  </a:moveTo>
                  <a:cubicBezTo>
                    <a:pt x="286" y="329"/>
                    <a:pt x="284" y="327"/>
                    <a:pt x="281" y="325"/>
                  </a:cubicBezTo>
                  <a:cubicBezTo>
                    <a:pt x="239" y="294"/>
                    <a:pt x="197" y="263"/>
                    <a:pt x="155" y="231"/>
                  </a:cubicBezTo>
                  <a:cubicBezTo>
                    <a:pt x="151" y="228"/>
                    <a:pt x="147" y="221"/>
                    <a:pt x="147" y="215"/>
                  </a:cubicBezTo>
                  <a:cubicBezTo>
                    <a:pt x="146" y="168"/>
                    <a:pt x="114" y="132"/>
                    <a:pt x="66" y="126"/>
                  </a:cubicBezTo>
                  <a:cubicBezTo>
                    <a:pt x="61" y="126"/>
                    <a:pt x="54" y="123"/>
                    <a:pt x="53" y="119"/>
                  </a:cubicBezTo>
                  <a:cubicBezTo>
                    <a:pt x="34" y="79"/>
                    <a:pt x="17" y="39"/>
                    <a:pt x="0" y="0"/>
                  </a:cubicBezTo>
                  <a:cubicBezTo>
                    <a:pt x="84" y="22"/>
                    <a:pt x="264" y="226"/>
                    <a:pt x="290" y="3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  <p:sp>
          <p:nvSpPr>
            <p:cNvPr id="47" name="Freeform 41"/>
            <p:cNvSpPr/>
            <p:nvPr/>
          </p:nvSpPr>
          <p:spPr bwMode="auto">
            <a:xfrm>
              <a:off x="1040" y="1216"/>
              <a:ext cx="622" cy="414"/>
            </a:xfrm>
            <a:custGeom>
              <a:avLst/>
              <a:gdLst>
                <a:gd name="T0" fmla="*/ 263 w 263"/>
                <a:gd name="T1" fmla="*/ 1 h 175"/>
                <a:gd name="T2" fmla="*/ 0 w 263"/>
                <a:gd name="T3" fmla="*/ 175 h 175"/>
                <a:gd name="T4" fmla="*/ 4 w 263"/>
                <a:gd name="T5" fmla="*/ 162 h 175"/>
                <a:gd name="T6" fmla="*/ 80 w 263"/>
                <a:gd name="T7" fmla="*/ 28 h 175"/>
                <a:gd name="T8" fmla="*/ 104 w 263"/>
                <a:gd name="T9" fmla="*/ 12 h 175"/>
                <a:gd name="T10" fmla="*/ 250 w 263"/>
                <a:gd name="T11" fmla="*/ 0 h 175"/>
                <a:gd name="T12" fmla="*/ 263 w 263"/>
                <a:gd name="T13" fmla="*/ 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3" h="175">
                  <a:moveTo>
                    <a:pt x="263" y="1"/>
                  </a:moveTo>
                  <a:cubicBezTo>
                    <a:pt x="167" y="46"/>
                    <a:pt x="80" y="101"/>
                    <a:pt x="0" y="175"/>
                  </a:cubicBezTo>
                  <a:cubicBezTo>
                    <a:pt x="2" y="168"/>
                    <a:pt x="3" y="165"/>
                    <a:pt x="4" y="162"/>
                  </a:cubicBezTo>
                  <a:cubicBezTo>
                    <a:pt x="30" y="117"/>
                    <a:pt x="55" y="72"/>
                    <a:pt x="80" y="28"/>
                  </a:cubicBezTo>
                  <a:cubicBezTo>
                    <a:pt x="85" y="19"/>
                    <a:pt x="93" y="13"/>
                    <a:pt x="104" y="12"/>
                  </a:cubicBezTo>
                  <a:cubicBezTo>
                    <a:pt x="153" y="9"/>
                    <a:pt x="201" y="4"/>
                    <a:pt x="250" y="0"/>
                  </a:cubicBezTo>
                  <a:cubicBezTo>
                    <a:pt x="254" y="0"/>
                    <a:pt x="258" y="1"/>
                    <a:pt x="26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3170" y="2093443"/>
            <a:ext cx="3360580" cy="2272183"/>
            <a:chOff x="435496" y="1542118"/>
            <a:chExt cx="2496712" cy="1379439"/>
          </a:xfrm>
        </p:grpSpPr>
        <p:sp>
          <p:nvSpPr>
            <p:cNvPr id="48" name="矩形 47"/>
            <p:cNvSpPr/>
            <p:nvPr/>
          </p:nvSpPr>
          <p:spPr>
            <a:xfrm>
              <a:off x="435496" y="1931248"/>
              <a:ext cx="2496712" cy="9903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n-US" altLang="zh-HK" sz="2000" dirty="0" smtClean="0">
                  <a:solidFill>
                    <a:schemeClr val="accent1">
                      <a:lumMod val="7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Der </a:t>
              </a:r>
              <a:r>
                <a:rPr lang="en-US" altLang="zh-HK" sz="2000" dirty="0" err="1" smtClean="0">
                  <a:solidFill>
                    <a:schemeClr val="accent1">
                      <a:lumMod val="7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Begriff</a:t>
              </a:r>
              <a:r>
                <a:rPr lang="en-US" altLang="zh-HK" sz="2000" dirty="0" smtClean="0">
                  <a:solidFill>
                    <a:schemeClr val="accent1">
                      <a:lumMod val="7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en-US" altLang="zh-HK" sz="2000" dirty="0" err="1" smtClean="0">
                  <a:solidFill>
                    <a:schemeClr val="accent1">
                      <a:lumMod val="7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Humanismus</a:t>
              </a:r>
              <a:r>
                <a:rPr lang="en-US" altLang="zh-HK" sz="2000" dirty="0" smtClean="0">
                  <a:solidFill>
                    <a:schemeClr val="accent1">
                      <a:lumMod val="7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en-US" altLang="zh-HK" sz="2000" dirty="0" err="1" smtClean="0">
                  <a:solidFill>
                    <a:schemeClr val="accent1">
                      <a:lumMod val="7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wurzelt</a:t>
              </a:r>
              <a:r>
                <a:rPr lang="en-US" altLang="zh-HK" sz="2000" dirty="0" smtClean="0">
                  <a:solidFill>
                    <a:schemeClr val="accent1">
                      <a:lumMod val="7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 in der </a:t>
              </a:r>
              <a:r>
                <a:rPr lang="en-US" altLang="zh-HK" sz="2000" dirty="0" err="1" smtClean="0">
                  <a:solidFill>
                    <a:schemeClr val="accent1">
                      <a:lumMod val="7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Antik</a:t>
              </a:r>
              <a:r>
                <a:rPr lang="en-US" altLang="zh-HK" sz="2000" dirty="0">
                  <a:solidFill>
                    <a:schemeClr val="accent1">
                      <a:lumMod val="7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;</a:t>
              </a:r>
              <a:r>
                <a:rPr lang="en-US" altLang="zh-HK" sz="2000" dirty="0" smtClean="0">
                  <a:solidFill>
                    <a:schemeClr val="accent1">
                      <a:lumMod val="7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en-US" altLang="zh-HK" sz="2000" dirty="0" err="1" smtClean="0">
                  <a:solidFill>
                    <a:schemeClr val="accent1">
                      <a:lumMod val="7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Prinzipien</a:t>
              </a:r>
              <a:r>
                <a:rPr lang="en-US" altLang="zh-HK" sz="2000" dirty="0">
                  <a:solidFill>
                    <a:schemeClr val="accent1">
                      <a:lumMod val="7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;</a:t>
              </a:r>
              <a:endParaRPr lang="en-US" altLang="zh-HK" sz="20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lvl="0" algn="just"/>
              <a:r>
                <a:rPr lang="en-US" altLang="zh-HK" sz="2000" dirty="0" smtClean="0">
                  <a:solidFill>
                    <a:schemeClr val="accent1">
                      <a:lumMod val="7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der </a:t>
              </a:r>
              <a:r>
                <a:rPr lang="en-US" altLang="zh-HK" sz="2000" dirty="0" err="1" smtClean="0">
                  <a:solidFill>
                    <a:schemeClr val="accent1">
                      <a:lumMod val="7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Humanismus</a:t>
              </a:r>
              <a:r>
                <a:rPr lang="en-US" altLang="zh-HK" sz="2000" dirty="0" smtClean="0">
                  <a:solidFill>
                    <a:schemeClr val="accent1">
                      <a:lumMod val="7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 von Zweig</a:t>
              </a:r>
              <a:endParaRPr lang="zh-HK" altLang="zh-HK" sz="2000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435496" y="1542118"/>
              <a:ext cx="2171700" cy="411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zh-HK" b="1" dirty="0" smtClean="0">
                <a:solidFill>
                  <a:srgbClr val="0174AB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en-US" altLang="zh-HK" sz="2000" b="1" dirty="0" smtClean="0">
                  <a:solidFill>
                    <a:srgbClr val="0174AB"/>
                  </a:solidFill>
                  <a:latin typeface="微软雅黑" pitchFamily="34" charset="-122"/>
                  <a:ea typeface="微软雅黑" pitchFamily="34" charset="-122"/>
                </a:rPr>
                <a:t>Der </a:t>
              </a:r>
              <a:r>
                <a:rPr lang="en-US" altLang="zh-HK" sz="2000" b="1" dirty="0" err="1" smtClean="0">
                  <a:solidFill>
                    <a:srgbClr val="0174AB"/>
                  </a:solidFill>
                  <a:latin typeface="微软雅黑" pitchFamily="34" charset="-122"/>
                  <a:ea typeface="微软雅黑" pitchFamily="34" charset="-122"/>
                </a:rPr>
                <a:t>Begriff</a:t>
              </a:r>
              <a:endParaRPr lang="zh-HK" altLang="en-US" sz="2000" b="1" dirty="0">
                <a:solidFill>
                  <a:srgbClr val="0174AB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540271" y="1898406"/>
              <a:ext cx="1355204" cy="45887"/>
            </a:xfrm>
            <a:prstGeom prst="rect">
              <a:avLst/>
            </a:prstGeom>
            <a:solidFill>
              <a:srgbClr val="0174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0" y="4413562"/>
            <a:ext cx="5184866" cy="650740"/>
            <a:chOff x="435496" y="4513918"/>
            <a:chExt cx="2246643" cy="650740"/>
          </a:xfrm>
        </p:grpSpPr>
        <p:sp>
          <p:nvSpPr>
            <p:cNvPr id="50" name="矩形 49"/>
            <p:cNvSpPr/>
            <p:nvPr/>
          </p:nvSpPr>
          <p:spPr>
            <a:xfrm>
              <a:off x="435496" y="4903048"/>
              <a:ext cx="224664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endParaRPr lang="zh-HK" altLang="zh-HK" sz="1100" dirty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471534" y="4513918"/>
              <a:ext cx="2171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0174AB"/>
                  </a:solidFill>
                  <a:latin typeface="微软雅黑" pitchFamily="34" charset="-122"/>
                  <a:ea typeface="微软雅黑" pitchFamily="34" charset="-122"/>
                </a:rPr>
                <a:t>Die </a:t>
              </a:r>
              <a:r>
                <a:rPr lang="en-US" altLang="zh-CN" b="1" dirty="0" err="1" smtClean="0">
                  <a:solidFill>
                    <a:srgbClr val="0174AB"/>
                  </a:solidFill>
                  <a:latin typeface="微软雅黑" pitchFamily="34" charset="-122"/>
                  <a:ea typeface="微软雅黑" pitchFamily="34" charset="-122"/>
                </a:rPr>
                <a:t>Gestaltung</a:t>
              </a:r>
              <a:r>
                <a:rPr lang="en-US" altLang="zh-CN" b="1" dirty="0" smtClean="0">
                  <a:solidFill>
                    <a:srgbClr val="0174AB"/>
                  </a:solidFill>
                  <a:latin typeface="微软雅黑" pitchFamily="34" charset="-122"/>
                  <a:ea typeface="微软雅黑" pitchFamily="34" charset="-122"/>
                </a:rPr>
                <a:t> der </a:t>
              </a:r>
              <a:r>
                <a:rPr lang="en-US" altLang="zh-CN" b="1" dirty="0" err="1" smtClean="0">
                  <a:solidFill>
                    <a:srgbClr val="0174AB"/>
                  </a:solidFill>
                  <a:latin typeface="微软雅黑" pitchFamily="34" charset="-122"/>
                  <a:ea typeface="微软雅黑" pitchFamily="34" charset="-122"/>
                </a:rPr>
                <a:t>Figur</a:t>
              </a:r>
              <a:r>
                <a:rPr lang="en-US" altLang="zh-CN" b="1" dirty="0">
                  <a:solidFill>
                    <a:srgbClr val="0174AB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en-US" altLang="zh-CN" b="1" dirty="0" err="1">
                  <a:solidFill>
                    <a:srgbClr val="0174AB"/>
                  </a:solidFill>
                  <a:latin typeface="微软雅黑" pitchFamily="34" charset="-122"/>
                  <a:ea typeface="微软雅黑" pitchFamily="34" charset="-122"/>
                </a:rPr>
                <a:t>Fouché</a:t>
              </a:r>
              <a:endParaRPr lang="zh-HK" altLang="en-US" b="1" dirty="0">
                <a:solidFill>
                  <a:srgbClr val="0174AB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540271" y="4870206"/>
              <a:ext cx="1355204" cy="45887"/>
            </a:xfrm>
            <a:prstGeom prst="rect">
              <a:avLst/>
            </a:prstGeom>
            <a:solidFill>
              <a:srgbClr val="0174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4632473" y="2093444"/>
            <a:ext cx="4691831" cy="682376"/>
            <a:chOff x="390318" y="1542118"/>
            <a:chExt cx="2383414" cy="650740"/>
          </a:xfrm>
        </p:grpSpPr>
        <p:sp>
          <p:nvSpPr>
            <p:cNvPr id="60" name="矩形 59"/>
            <p:cNvSpPr/>
            <p:nvPr/>
          </p:nvSpPr>
          <p:spPr>
            <a:xfrm>
              <a:off x="435496" y="1931248"/>
              <a:ext cx="224664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zh-HK" altLang="zh-HK" sz="1100" dirty="0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  <a:cs typeface="Arial" pitchFamily="34" charset="0"/>
                </a:rPr>
                <a:t> </a:t>
              </a:r>
              <a:endParaRPr lang="zh-HK" altLang="zh-HK" sz="1100" dirty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390318" y="1542118"/>
              <a:ext cx="23834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altLang="zh-HK" b="1" dirty="0" smtClean="0">
                  <a:solidFill>
                    <a:srgbClr val="0174AB"/>
                  </a:solidFill>
                  <a:latin typeface="微软雅黑" pitchFamily="34" charset="-122"/>
                  <a:ea typeface="微软雅黑" pitchFamily="34" charset="-122"/>
                </a:rPr>
                <a:t>Zweigs Einsatz für die Einheit Europas</a:t>
              </a:r>
              <a:endParaRPr lang="zh-HK" altLang="en-US" b="1" dirty="0">
                <a:solidFill>
                  <a:srgbClr val="0174AB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540271" y="1898406"/>
              <a:ext cx="1978309" cy="45719"/>
            </a:xfrm>
            <a:prstGeom prst="rect">
              <a:avLst/>
            </a:prstGeom>
            <a:solidFill>
              <a:srgbClr val="0174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68" name="矩形 67"/>
          <p:cNvSpPr/>
          <p:nvPr/>
        </p:nvSpPr>
        <p:spPr>
          <a:xfrm>
            <a:off x="0" y="0"/>
            <a:ext cx="9144000" cy="557154"/>
          </a:xfrm>
          <a:prstGeom prst="rect">
            <a:avLst/>
          </a:prstGeom>
          <a:solidFill>
            <a:srgbClr val="0174AB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9" name="文本框 78"/>
          <p:cNvSpPr txBox="1"/>
          <p:nvPr/>
        </p:nvSpPr>
        <p:spPr>
          <a:xfrm>
            <a:off x="3142445" y="93911"/>
            <a:ext cx="926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pc="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Der </a:t>
            </a:r>
            <a:r>
              <a:rPr lang="en-US" altLang="zh-HK" spc="300" dirty="0" err="1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Humanismus</a:t>
            </a:r>
            <a:endParaRPr lang="zh-HK" altLang="en-US" spc="3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53" name="Group 4"/>
          <p:cNvGrpSpPr>
            <a:grpSpLocks noChangeAspect="1"/>
          </p:cNvGrpSpPr>
          <p:nvPr/>
        </p:nvGrpSpPr>
        <p:grpSpPr bwMode="auto">
          <a:xfrm>
            <a:off x="435496" y="5196061"/>
            <a:ext cx="862155" cy="802964"/>
            <a:chOff x="1164" y="687"/>
            <a:chExt cx="3219" cy="2998"/>
          </a:xfrm>
          <a:solidFill>
            <a:srgbClr val="0174AB"/>
          </a:solidFill>
        </p:grpSpPr>
        <p:sp>
          <p:nvSpPr>
            <p:cNvPr id="54" name="Freeform 6"/>
            <p:cNvSpPr/>
            <p:nvPr/>
          </p:nvSpPr>
          <p:spPr bwMode="auto">
            <a:xfrm>
              <a:off x="1164" y="687"/>
              <a:ext cx="3219" cy="2998"/>
            </a:xfrm>
            <a:custGeom>
              <a:avLst/>
              <a:gdLst>
                <a:gd name="T0" fmla="*/ 96 w 1360"/>
                <a:gd name="T1" fmla="*/ 404 h 1266"/>
                <a:gd name="T2" fmla="*/ 96 w 1360"/>
                <a:gd name="T3" fmla="*/ 527 h 1266"/>
                <a:gd name="T4" fmla="*/ 105 w 1360"/>
                <a:gd name="T5" fmla="*/ 537 h 1266"/>
                <a:gd name="T6" fmla="*/ 123 w 1360"/>
                <a:gd name="T7" fmla="*/ 616 h 1266"/>
                <a:gd name="T8" fmla="*/ 119 w 1360"/>
                <a:gd name="T9" fmla="*/ 629 h 1266"/>
                <a:gd name="T10" fmla="*/ 147 w 1360"/>
                <a:gd name="T11" fmla="*/ 940 h 1266"/>
                <a:gd name="T12" fmla="*/ 169 w 1360"/>
                <a:gd name="T13" fmla="*/ 1194 h 1266"/>
                <a:gd name="T14" fmla="*/ 175 w 1360"/>
                <a:gd name="T15" fmla="*/ 1266 h 1266"/>
                <a:gd name="T16" fmla="*/ 0 w 1360"/>
                <a:gd name="T17" fmla="*/ 1266 h 1266"/>
                <a:gd name="T18" fmla="*/ 6 w 1360"/>
                <a:gd name="T19" fmla="*/ 1197 h 1266"/>
                <a:gd name="T20" fmla="*/ 38 w 1360"/>
                <a:gd name="T21" fmla="*/ 811 h 1266"/>
                <a:gd name="T22" fmla="*/ 54 w 1360"/>
                <a:gd name="T23" fmla="*/ 629 h 1266"/>
                <a:gd name="T24" fmla="*/ 50 w 1360"/>
                <a:gd name="T25" fmla="*/ 613 h 1266"/>
                <a:gd name="T26" fmla="*/ 71 w 1360"/>
                <a:gd name="T27" fmla="*/ 537 h 1266"/>
                <a:gd name="T28" fmla="*/ 79 w 1360"/>
                <a:gd name="T29" fmla="*/ 525 h 1266"/>
                <a:gd name="T30" fmla="*/ 79 w 1360"/>
                <a:gd name="T31" fmla="*/ 407 h 1266"/>
                <a:gd name="T32" fmla="*/ 70 w 1360"/>
                <a:gd name="T33" fmla="*/ 392 h 1266"/>
                <a:gd name="T34" fmla="*/ 31 w 1360"/>
                <a:gd name="T35" fmla="*/ 374 h 1266"/>
                <a:gd name="T36" fmla="*/ 44 w 1360"/>
                <a:gd name="T37" fmla="*/ 366 h 1266"/>
                <a:gd name="T38" fmla="*/ 624 w 1360"/>
                <a:gd name="T39" fmla="*/ 44 h 1266"/>
                <a:gd name="T40" fmla="*/ 692 w 1360"/>
                <a:gd name="T41" fmla="*/ 5 h 1266"/>
                <a:gd name="T42" fmla="*/ 718 w 1360"/>
                <a:gd name="T43" fmla="*/ 5 h 1266"/>
                <a:gd name="T44" fmla="*/ 1255 w 1360"/>
                <a:gd name="T45" fmla="*/ 275 h 1266"/>
                <a:gd name="T46" fmla="*/ 1360 w 1360"/>
                <a:gd name="T47" fmla="*/ 328 h 1266"/>
                <a:gd name="T48" fmla="*/ 1302 w 1360"/>
                <a:gd name="T49" fmla="*/ 360 h 1266"/>
                <a:gd name="T50" fmla="*/ 723 w 1360"/>
                <a:gd name="T51" fmla="*/ 666 h 1266"/>
                <a:gd name="T52" fmla="*/ 688 w 1360"/>
                <a:gd name="T53" fmla="*/ 668 h 1266"/>
                <a:gd name="T54" fmla="*/ 112 w 1360"/>
                <a:gd name="T55" fmla="*/ 411 h 1266"/>
                <a:gd name="T56" fmla="*/ 96 w 1360"/>
                <a:gd name="T57" fmla="*/ 404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60" h="1266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  <p:sp>
          <p:nvSpPr>
            <p:cNvPr id="55" name="Freeform 7"/>
            <p:cNvSpPr/>
            <p:nvPr/>
          </p:nvSpPr>
          <p:spPr bwMode="auto">
            <a:xfrm>
              <a:off x="1829" y="1959"/>
              <a:ext cx="2000" cy="947"/>
            </a:xfrm>
            <a:custGeom>
              <a:avLst/>
              <a:gdLst>
                <a:gd name="T0" fmla="*/ 0 w 845"/>
                <a:gd name="T1" fmla="*/ 147 h 400"/>
                <a:gd name="T2" fmla="*/ 78 w 845"/>
                <a:gd name="T3" fmla="*/ 32 h 400"/>
                <a:gd name="T4" fmla="*/ 96 w 845"/>
                <a:gd name="T5" fmla="*/ 28 h 400"/>
                <a:gd name="T6" fmla="*/ 262 w 845"/>
                <a:gd name="T7" fmla="*/ 101 h 400"/>
                <a:gd name="T8" fmla="*/ 417 w 845"/>
                <a:gd name="T9" fmla="*/ 170 h 400"/>
                <a:gd name="T10" fmla="*/ 434 w 845"/>
                <a:gd name="T11" fmla="*/ 167 h 400"/>
                <a:gd name="T12" fmla="*/ 724 w 845"/>
                <a:gd name="T13" fmla="*/ 13 h 400"/>
                <a:gd name="T14" fmla="*/ 749 w 845"/>
                <a:gd name="T15" fmla="*/ 0 h 400"/>
                <a:gd name="T16" fmla="*/ 845 w 845"/>
                <a:gd name="T17" fmla="*/ 143 h 400"/>
                <a:gd name="T18" fmla="*/ 743 w 845"/>
                <a:gd name="T19" fmla="*/ 207 h 400"/>
                <a:gd name="T20" fmla="*/ 448 w 845"/>
                <a:gd name="T21" fmla="*/ 393 h 400"/>
                <a:gd name="T22" fmla="*/ 421 w 845"/>
                <a:gd name="T23" fmla="*/ 394 h 400"/>
                <a:gd name="T24" fmla="*/ 8 w 845"/>
                <a:gd name="T25" fmla="*/ 153 h 400"/>
                <a:gd name="T26" fmla="*/ 0 w 845"/>
                <a:gd name="T27" fmla="*/ 1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5" h="400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</p:grpSp>
      <p:sp>
        <p:nvSpPr>
          <p:cNvPr id="3" name="椭圆 2">
            <a:hlinkClick r:id="rId2" action="ppaction://hlinksldjump"/>
          </p:cNvPr>
          <p:cNvSpPr/>
          <p:nvPr/>
        </p:nvSpPr>
        <p:spPr>
          <a:xfrm>
            <a:off x="435496" y="5058043"/>
            <a:ext cx="942675" cy="957404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348762" y="2666722"/>
            <a:ext cx="41051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CN" sz="20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Er nahm in der </a:t>
            </a:r>
            <a:r>
              <a:rPr lang="de-DE" altLang="zh-CN" sz="2000" dirty="0" err="1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Kriegzeit</a:t>
            </a:r>
            <a:r>
              <a:rPr lang="de-DE" altLang="zh-CN" sz="20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 eine pazifistische Stellung. Er übersetzte unzählige literarische Werke ins Deutsch. Außerdem blieb er immer in Kontakte mit Freunden von anderen Ländern.</a:t>
            </a:r>
            <a:endParaRPr lang="zh-CN" altLang="en-US" sz="2000" dirty="0">
              <a:solidFill>
                <a:schemeClr val="accent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557154"/>
          </a:xfrm>
          <a:prstGeom prst="rect">
            <a:avLst/>
          </a:prstGeom>
          <a:solidFill>
            <a:srgbClr val="0174AB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49" name="组合 48"/>
          <p:cNvGrpSpPr/>
          <p:nvPr/>
        </p:nvGrpSpPr>
        <p:grpSpPr>
          <a:xfrm>
            <a:off x="3093899" y="2055320"/>
            <a:ext cx="3321364" cy="3292788"/>
            <a:chOff x="2939653" y="2055320"/>
            <a:chExt cx="3321364" cy="3292788"/>
          </a:xfrm>
        </p:grpSpPr>
        <p:sp>
          <p:nvSpPr>
            <p:cNvPr id="17" name="饼形 16"/>
            <p:cNvSpPr/>
            <p:nvPr/>
          </p:nvSpPr>
          <p:spPr>
            <a:xfrm flipV="1">
              <a:off x="3093899" y="2105738"/>
              <a:ext cx="3167118" cy="3167116"/>
            </a:xfrm>
            <a:prstGeom prst="pie">
              <a:avLst>
                <a:gd name="adj1" fmla="val 0"/>
                <a:gd name="adj2" fmla="val 5400000"/>
              </a:avLst>
            </a:prstGeom>
            <a:solidFill>
              <a:srgbClr val="92D1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饼形 17"/>
            <p:cNvSpPr/>
            <p:nvPr/>
          </p:nvSpPr>
          <p:spPr>
            <a:xfrm flipH="1">
              <a:off x="2939653" y="2180992"/>
              <a:ext cx="3167118" cy="3167116"/>
            </a:xfrm>
            <a:prstGeom prst="pie">
              <a:avLst>
                <a:gd name="adj1" fmla="val 0"/>
                <a:gd name="adj2" fmla="val 5400000"/>
              </a:avLst>
            </a:prstGeom>
            <a:solidFill>
              <a:srgbClr val="0174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饼形 18"/>
            <p:cNvSpPr/>
            <p:nvPr/>
          </p:nvSpPr>
          <p:spPr>
            <a:xfrm flipH="1" flipV="1">
              <a:off x="2939653" y="2055320"/>
              <a:ext cx="3167118" cy="3167116"/>
            </a:xfrm>
            <a:prstGeom prst="pie">
              <a:avLst>
                <a:gd name="adj1" fmla="val 0"/>
                <a:gd name="adj2" fmla="val 5400000"/>
              </a:avLst>
            </a:prstGeom>
            <a:solidFill>
              <a:srgbClr val="0174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3775288" y="2867300"/>
              <a:ext cx="1650092" cy="1650092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2000" b="1" u="sng" dirty="0" err="1">
                  <a:solidFill>
                    <a:srgbClr val="0174AB"/>
                  </a:solidFill>
                  <a:latin typeface="微软雅黑" pitchFamily="34" charset="-122"/>
                  <a:ea typeface="微软雅黑" pitchFamily="34" charset="-122"/>
                </a:rPr>
                <a:t>Fouché</a:t>
              </a:r>
              <a:endParaRPr lang="zh-HK" altLang="en-US" sz="2000" b="1" u="sng" dirty="0">
                <a:solidFill>
                  <a:srgbClr val="0174AB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3280378" y="2308625"/>
              <a:ext cx="76925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K" sz="54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1.</a:t>
              </a:r>
              <a:endParaRPr lang="zh-HK" altLang="en-US" sz="5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3294892" y="4084929"/>
              <a:ext cx="76925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K" sz="54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3.</a:t>
              </a:r>
              <a:endParaRPr lang="zh-HK" altLang="en-US" sz="5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125555" y="2308625"/>
              <a:ext cx="7692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2.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-100210" y="1733941"/>
            <a:ext cx="4523213" cy="1955355"/>
            <a:chOff x="229169" y="1542118"/>
            <a:chExt cx="3106285" cy="1955355"/>
          </a:xfrm>
        </p:grpSpPr>
        <p:sp>
          <p:nvSpPr>
            <p:cNvPr id="28" name="矩形 27"/>
            <p:cNvSpPr/>
            <p:nvPr/>
          </p:nvSpPr>
          <p:spPr>
            <a:xfrm>
              <a:off x="229169" y="2020145"/>
              <a:ext cx="2246643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n-US" altLang="zh-HK" dirty="0" err="1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Fouché</a:t>
              </a:r>
              <a:endParaRPr lang="en-US" altLang="zh-HK" dirty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lvl="0" algn="just"/>
              <a:r>
                <a:rPr lang="en-US" altLang="zh-HK" dirty="0" err="1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ist</a:t>
              </a:r>
              <a:r>
                <a:rPr lang="en-US" altLang="zh-HK" dirty="0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 in </a:t>
              </a:r>
              <a:r>
                <a:rPr lang="en-US" altLang="zh-HK" dirty="0" err="1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Augen</a:t>
              </a:r>
              <a:r>
                <a:rPr lang="en-US" altLang="zh-HK" dirty="0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en-US" altLang="zh-HK" dirty="0" err="1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vieler</a:t>
              </a:r>
              <a:r>
                <a:rPr lang="en-US" altLang="zh-HK" dirty="0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en-US" altLang="zh-HK" dirty="0" err="1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nur</a:t>
              </a:r>
              <a:r>
                <a:rPr lang="en-US" altLang="zh-HK" dirty="0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en-US" altLang="zh-HK" dirty="0" err="1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ein</a:t>
              </a:r>
              <a:r>
                <a:rPr lang="en-US" altLang="zh-HK" dirty="0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en-US" altLang="zh-HK" dirty="0" err="1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s</a:t>
              </a:r>
              <a:r>
                <a:rPr lang="en-US" altLang="zh-HK" dirty="0" err="1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chlauer</a:t>
              </a:r>
              <a:r>
                <a:rPr lang="en-US" altLang="zh-HK" dirty="0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 Diplomat, </a:t>
              </a:r>
              <a:r>
                <a:rPr lang="en-US" altLang="zh-HK" dirty="0" err="1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f</a:t>
              </a:r>
              <a:r>
                <a:rPr lang="en-US" altLang="zh-HK" dirty="0" err="1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ür</a:t>
              </a:r>
              <a:r>
                <a:rPr lang="en-US" altLang="zh-HK" dirty="0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en-US" altLang="zh-HK" dirty="0" err="1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ihn</a:t>
              </a:r>
              <a:r>
                <a:rPr lang="en-US" altLang="zh-HK" dirty="0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en-US" altLang="zh-HK" dirty="0" err="1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ist</a:t>
              </a:r>
              <a:r>
                <a:rPr lang="en-US" altLang="zh-HK" dirty="0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en-US" altLang="zh-HK" dirty="0" err="1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nur</a:t>
              </a:r>
              <a:r>
                <a:rPr lang="en-US" altLang="zh-HK" dirty="0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 die Ma</a:t>
              </a:r>
              <a:r>
                <a:rPr lang="de-DE" altLang="zh-HK" dirty="0" err="1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jorität</a:t>
              </a:r>
              <a:r>
                <a:rPr lang="de-DE" altLang="zh-HK" dirty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de-DE" altLang="zh-HK" dirty="0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von </a:t>
              </a:r>
              <a:r>
                <a:rPr lang="de-DE" altLang="zh-HK" dirty="0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Bedeutung.</a:t>
              </a:r>
              <a:r>
                <a:rPr lang="zh-HK" altLang="zh-HK" dirty="0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  <a:cs typeface="Arial" pitchFamily="34" charset="0"/>
                </a:rPr>
                <a:t> </a:t>
              </a:r>
              <a:endParaRPr lang="zh-HK" altLang="zh-HK" dirty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435496" y="1542118"/>
              <a:ext cx="28999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dirty="0" smtClean="0">
                  <a:solidFill>
                    <a:srgbClr val="0174AB"/>
                  </a:solidFill>
                  <a:latin typeface="微软雅黑" pitchFamily="34" charset="-122"/>
                  <a:ea typeface="微软雅黑" pitchFamily="34" charset="-122"/>
                </a:rPr>
                <a:t>Negative </a:t>
              </a:r>
              <a:r>
                <a:rPr lang="en-US" altLang="zh-HK" sz="2400" b="1" dirty="0" err="1" smtClean="0">
                  <a:solidFill>
                    <a:srgbClr val="0174AB"/>
                  </a:solidFill>
                  <a:latin typeface="微软雅黑" pitchFamily="34" charset="-122"/>
                  <a:ea typeface="微软雅黑" pitchFamily="34" charset="-122"/>
                </a:rPr>
                <a:t>Figur</a:t>
              </a:r>
              <a:endParaRPr lang="zh-HK" altLang="en-US" sz="2400" b="1" dirty="0">
                <a:solidFill>
                  <a:srgbClr val="0174AB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540271" y="1898406"/>
              <a:ext cx="1355204" cy="45887"/>
            </a:xfrm>
            <a:prstGeom prst="rect">
              <a:avLst/>
            </a:prstGeom>
            <a:solidFill>
              <a:srgbClr val="0174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237996" y="4347052"/>
            <a:ext cx="3312694" cy="1035461"/>
            <a:chOff x="435496" y="1542118"/>
            <a:chExt cx="2246643" cy="1035461"/>
          </a:xfrm>
        </p:grpSpPr>
        <p:sp>
          <p:nvSpPr>
            <p:cNvPr id="32" name="矩形 31"/>
            <p:cNvSpPr/>
            <p:nvPr/>
          </p:nvSpPr>
          <p:spPr>
            <a:xfrm>
              <a:off x="435496" y="1931248"/>
              <a:ext cx="224664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de-DE" altLang="zh-HK" dirty="0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Er entdeckte</a:t>
              </a:r>
              <a:endParaRPr lang="de-DE" altLang="zh-HK" dirty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lvl="0" algn="just"/>
              <a:r>
                <a:rPr lang="de-DE" altLang="zh-HK" dirty="0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die Größe </a:t>
              </a:r>
              <a:r>
                <a:rPr lang="de-DE" altLang="zh-HK" dirty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der </a:t>
              </a:r>
              <a:r>
                <a:rPr lang="de-DE" altLang="zh-HK" dirty="0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Figur </a:t>
              </a:r>
              <a:r>
                <a:rPr lang="de-DE" altLang="zh-HK" dirty="0" err="1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Fouché</a:t>
              </a:r>
              <a:r>
                <a:rPr lang="de-DE" altLang="zh-HK" dirty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.</a:t>
              </a:r>
              <a:endParaRPr lang="zh-HK" altLang="zh-HK" dirty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435496" y="1542118"/>
              <a:ext cx="2171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altLang="zh-HK" sz="2400" b="1" dirty="0" smtClean="0">
                  <a:solidFill>
                    <a:srgbClr val="0174AB"/>
                  </a:solidFill>
                  <a:latin typeface="微软雅黑" pitchFamily="34" charset="-122"/>
                  <a:ea typeface="微软雅黑" pitchFamily="34" charset="-122"/>
                </a:rPr>
                <a:t>Balzac</a:t>
              </a:r>
              <a:endParaRPr lang="zh-HK" altLang="en-US" sz="2400" b="1" dirty="0">
                <a:solidFill>
                  <a:srgbClr val="0174AB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540271" y="1898406"/>
              <a:ext cx="1355204" cy="45887"/>
            </a:xfrm>
            <a:prstGeom prst="rect">
              <a:avLst/>
            </a:prstGeom>
            <a:solidFill>
              <a:srgbClr val="0174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502424" y="1871812"/>
            <a:ext cx="2641576" cy="1712569"/>
            <a:chOff x="435496" y="1542118"/>
            <a:chExt cx="2246643" cy="1712569"/>
          </a:xfrm>
        </p:grpSpPr>
        <p:sp>
          <p:nvSpPr>
            <p:cNvPr id="40" name="矩形 39"/>
            <p:cNvSpPr/>
            <p:nvPr/>
          </p:nvSpPr>
          <p:spPr>
            <a:xfrm>
              <a:off x="435496" y="1931248"/>
              <a:ext cx="2246643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de-DE" altLang="zh-HK" sz="2000" dirty="0" smtClean="0">
                  <a:solidFill>
                    <a:srgbClr val="92D14F"/>
                  </a:solidFill>
                  <a:latin typeface="微软雅黑" pitchFamily="34" charset="-122"/>
                  <a:ea typeface="微软雅黑" pitchFamily="34" charset="-122"/>
                </a:rPr>
                <a:t>Zweig </a:t>
              </a:r>
              <a:r>
                <a:rPr lang="de-DE" altLang="zh-HK" sz="2000" dirty="0">
                  <a:solidFill>
                    <a:srgbClr val="92D14F"/>
                  </a:solidFill>
                  <a:latin typeface="微软雅黑" pitchFamily="34" charset="-122"/>
                  <a:ea typeface="微软雅黑" pitchFamily="34" charset="-122"/>
                </a:rPr>
                <a:t>untersuchte </a:t>
              </a:r>
              <a:r>
                <a:rPr lang="de-DE" altLang="zh-HK" sz="2000" dirty="0" err="1" smtClean="0">
                  <a:solidFill>
                    <a:srgbClr val="92D14F"/>
                  </a:solidFill>
                  <a:latin typeface="微软雅黑" pitchFamily="34" charset="-122"/>
                  <a:ea typeface="微软雅黑" pitchFamily="34" charset="-122"/>
                </a:rPr>
                <a:t>Fouchés</a:t>
              </a:r>
              <a:r>
                <a:rPr lang="de-DE" altLang="zh-HK" sz="2000" dirty="0" smtClean="0">
                  <a:solidFill>
                    <a:srgbClr val="92D14F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de-DE" altLang="zh-HK" sz="2000" dirty="0" smtClean="0">
                  <a:solidFill>
                    <a:srgbClr val="92D14F"/>
                  </a:solidFill>
                  <a:latin typeface="微软雅黑" pitchFamily="34" charset="-122"/>
                  <a:ea typeface="微软雅黑" pitchFamily="34" charset="-122"/>
                </a:rPr>
                <a:t>Identität </a:t>
              </a:r>
              <a:r>
                <a:rPr lang="de-DE" altLang="zh-HK" sz="2000" dirty="0" smtClean="0">
                  <a:solidFill>
                    <a:srgbClr val="92D14F"/>
                  </a:solidFill>
                  <a:latin typeface="微软雅黑" pitchFamily="34" charset="-122"/>
                  <a:ea typeface="微软雅黑" pitchFamily="34" charset="-122"/>
                </a:rPr>
                <a:t>als Mann und als Vater</a:t>
              </a:r>
              <a:endParaRPr lang="zh-HK" altLang="zh-HK" sz="2000" dirty="0">
                <a:solidFill>
                  <a:srgbClr val="92D14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435496" y="1542118"/>
              <a:ext cx="21717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altLang="zh-HK" b="1" dirty="0" smtClean="0">
                  <a:solidFill>
                    <a:srgbClr val="92D14F"/>
                  </a:solidFill>
                  <a:latin typeface="微软雅黑" pitchFamily="34" charset="-122"/>
                  <a:ea typeface="微软雅黑" pitchFamily="34" charset="-122"/>
                </a:rPr>
                <a:t>Menschliche Seite</a:t>
              </a:r>
              <a:endParaRPr lang="zh-HK" altLang="en-US" b="1" dirty="0">
                <a:solidFill>
                  <a:srgbClr val="92D14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540271" y="1898406"/>
              <a:ext cx="1355204" cy="45887"/>
            </a:xfrm>
            <a:prstGeom prst="rect">
              <a:avLst/>
            </a:prstGeom>
            <a:solidFill>
              <a:srgbClr val="92D1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92D14F"/>
                </a:solidFill>
              </a:endParaRPr>
            </a:p>
          </p:txBody>
        </p:sp>
      </p:grpSp>
      <p:sp>
        <p:nvSpPr>
          <p:cNvPr id="50" name="文本框 49"/>
          <p:cNvSpPr txBox="1"/>
          <p:nvPr/>
        </p:nvSpPr>
        <p:spPr>
          <a:xfrm>
            <a:off x="2330173" y="109441"/>
            <a:ext cx="755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174AB"/>
                </a:solidFill>
                <a:latin typeface="微软雅黑" pitchFamily="34" charset="-122"/>
                <a:ea typeface="微软雅黑" pitchFamily="34" charset="-122"/>
              </a:rPr>
              <a:t>Die </a:t>
            </a:r>
            <a:r>
              <a:rPr lang="en-US" altLang="zh-CN" dirty="0" err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Gestaltung</a:t>
            </a:r>
            <a:r>
              <a:rPr lang="en-US" altLang="zh-CN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der </a:t>
            </a:r>
            <a:r>
              <a:rPr lang="en-US" altLang="zh-CN" dirty="0" err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Figur</a:t>
            </a:r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Fouché</a:t>
            </a:r>
            <a:endParaRPr lang="zh-HK" altLang="en-US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11591" y="0"/>
            <a:ext cx="9144000" cy="557154"/>
          </a:xfrm>
          <a:prstGeom prst="rect">
            <a:avLst/>
          </a:prstGeom>
          <a:solidFill>
            <a:srgbClr val="0174AB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2" cstate="print"/>
          <a:srcRect l="47675"/>
          <a:stretch>
            <a:fillRect/>
          </a:stretch>
        </p:blipFill>
        <p:spPr>
          <a:xfrm>
            <a:off x="0" y="2332057"/>
            <a:ext cx="1428902" cy="273091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1" name="椭圆 30"/>
          <p:cNvSpPr/>
          <p:nvPr/>
        </p:nvSpPr>
        <p:spPr>
          <a:xfrm>
            <a:off x="2412999" y="1581061"/>
            <a:ext cx="918803" cy="918803"/>
          </a:xfrm>
          <a:prstGeom prst="ellipse">
            <a:avLst/>
          </a:prstGeom>
          <a:solidFill>
            <a:srgbClr val="0174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>
                <a:latin typeface="微软雅黑" pitchFamily="34" charset="-122"/>
                <a:ea typeface="微软雅黑" pitchFamily="34" charset="-122"/>
              </a:rPr>
              <a:t>A</a:t>
            </a:r>
            <a:endParaRPr lang="zh-HK" altLang="en-US" sz="3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3331803" y="3238110"/>
            <a:ext cx="918803" cy="918803"/>
          </a:xfrm>
          <a:prstGeom prst="ellipse">
            <a:avLst/>
          </a:prstGeom>
          <a:solidFill>
            <a:srgbClr val="0174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>
                <a:latin typeface="微软雅黑" pitchFamily="34" charset="-122"/>
                <a:ea typeface="微软雅黑" pitchFamily="34" charset="-122"/>
              </a:rPr>
              <a:t>B</a:t>
            </a:r>
            <a:endParaRPr lang="zh-HK" altLang="en-US" sz="3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2412999" y="4895159"/>
            <a:ext cx="918803" cy="918803"/>
          </a:xfrm>
          <a:prstGeom prst="ellipse">
            <a:avLst/>
          </a:prstGeom>
          <a:solidFill>
            <a:srgbClr val="0174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>
                <a:latin typeface="微软雅黑" pitchFamily="34" charset="-122"/>
                <a:ea typeface="微软雅黑" pitchFamily="34" charset="-122"/>
              </a:rPr>
              <a:t>C</a:t>
            </a:r>
            <a:endParaRPr lang="zh-HK" altLang="en-US" sz="3600" b="1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 flipV="1">
            <a:off x="1428902" y="2317321"/>
            <a:ext cx="812800" cy="482600"/>
          </a:xfrm>
          <a:prstGeom prst="line">
            <a:avLst/>
          </a:prstGeom>
          <a:ln w="28575">
            <a:solidFill>
              <a:srgbClr val="0174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1663700" y="3697511"/>
            <a:ext cx="1460500" cy="0"/>
          </a:xfrm>
          <a:prstGeom prst="line">
            <a:avLst/>
          </a:prstGeom>
          <a:ln w="28575">
            <a:solidFill>
              <a:srgbClr val="0174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1428902" y="4595102"/>
            <a:ext cx="812800" cy="482600"/>
          </a:xfrm>
          <a:prstGeom prst="line">
            <a:avLst/>
          </a:prstGeom>
          <a:ln w="28575">
            <a:solidFill>
              <a:srgbClr val="0174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组合 47"/>
          <p:cNvGrpSpPr/>
          <p:nvPr/>
        </p:nvGrpSpPr>
        <p:grpSpPr>
          <a:xfrm>
            <a:off x="3670604" y="1425323"/>
            <a:ext cx="4292600" cy="1268371"/>
            <a:chOff x="3670604" y="1284451"/>
            <a:chExt cx="4292600" cy="1268371"/>
          </a:xfrm>
        </p:grpSpPr>
        <p:sp>
          <p:nvSpPr>
            <p:cNvPr id="42" name="矩形 41"/>
            <p:cNvSpPr/>
            <p:nvPr/>
          </p:nvSpPr>
          <p:spPr>
            <a:xfrm>
              <a:off x="3670604" y="1721825"/>
              <a:ext cx="42926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de-DE" altLang="zh-HK" sz="1600" dirty="0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Zweig ist ein Pazifist, Weltbürger und Europäer. Er widmete sein ganzes Leben für den Frieden und die Einheit Europas.</a:t>
              </a:r>
              <a:endParaRPr lang="zh-HK" altLang="zh-HK" sz="1600" dirty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3670604" y="1284451"/>
              <a:ext cx="2171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altLang="zh-HK" sz="2400" b="1" dirty="0" smtClean="0">
                  <a:solidFill>
                    <a:srgbClr val="0174AB"/>
                  </a:solidFill>
                  <a:latin typeface="微软雅黑" pitchFamily="34" charset="-122"/>
                  <a:ea typeface="微软雅黑" pitchFamily="34" charset="-122"/>
                </a:rPr>
                <a:t>Zweig</a:t>
              </a:r>
              <a:endParaRPr lang="zh-HK" altLang="en-US" sz="2400" b="1" dirty="0">
                <a:solidFill>
                  <a:srgbClr val="0174AB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458209" y="3011992"/>
            <a:ext cx="4292600" cy="1538883"/>
            <a:chOff x="4458209" y="3053444"/>
            <a:chExt cx="4292600" cy="1538883"/>
          </a:xfrm>
        </p:grpSpPr>
        <p:sp>
          <p:nvSpPr>
            <p:cNvPr id="44" name="矩形 43"/>
            <p:cNvSpPr/>
            <p:nvPr/>
          </p:nvSpPr>
          <p:spPr>
            <a:xfrm>
              <a:off x="4458209" y="3515109"/>
              <a:ext cx="429260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de-DE" altLang="zh-HK" sz="1600" dirty="0" err="1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Fouché</a:t>
              </a:r>
              <a:r>
                <a:rPr lang="de-DE" altLang="zh-HK" sz="1600" dirty="0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 ist eine politische Figur mit fanatischem Charakter. Dieser Charakter ist ähnlich wie der Fanatismus während des Kriegs.</a:t>
              </a:r>
              <a:endParaRPr lang="zh-HK" altLang="zh-HK" sz="1600" dirty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4458209" y="3053444"/>
              <a:ext cx="2171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err="1">
                  <a:solidFill>
                    <a:srgbClr val="0174AB"/>
                  </a:solidFill>
                  <a:latin typeface="微软雅黑" pitchFamily="34" charset="-122"/>
                  <a:ea typeface="微软雅黑" pitchFamily="34" charset="-122"/>
                </a:rPr>
                <a:t>Fouché</a:t>
              </a:r>
              <a:endParaRPr lang="zh-HK" altLang="en-US" sz="2400" b="1" dirty="0">
                <a:solidFill>
                  <a:srgbClr val="0174AB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3653106" y="4647468"/>
            <a:ext cx="4310098" cy="2260950"/>
            <a:chOff x="3653106" y="4788340"/>
            <a:chExt cx="4310098" cy="2260950"/>
          </a:xfrm>
        </p:grpSpPr>
        <p:sp>
          <p:nvSpPr>
            <p:cNvPr id="46" name="矩形 45"/>
            <p:cNvSpPr/>
            <p:nvPr/>
          </p:nvSpPr>
          <p:spPr>
            <a:xfrm>
              <a:off x="3670604" y="5171853"/>
              <a:ext cx="4292600" cy="18774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de-DE" altLang="zh-HK" sz="1600" dirty="0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Der Humanismus von Zweig äußert sich durch seinen Versuch, die Humanität </a:t>
              </a:r>
              <a:r>
                <a:rPr lang="de-DE" altLang="zh-HK" sz="1600" dirty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in </a:t>
              </a:r>
              <a:r>
                <a:rPr lang="de-DE" altLang="zh-HK" sz="1600" dirty="0" err="1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Fouché</a:t>
              </a:r>
              <a:r>
                <a:rPr lang="de-DE" altLang="zh-HK" sz="1600" dirty="0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 auszugraben. Er ist der Meinung, das das Unbewusst teilhaft für das Verhalten und </a:t>
              </a:r>
              <a:r>
                <a:rPr lang="de-DE" altLang="zh-HK" sz="1600" dirty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die Entscheidung </a:t>
              </a:r>
              <a:r>
                <a:rPr lang="de-DE" altLang="zh-HK" sz="1600" dirty="0" err="1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Fouchés</a:t>
              </a:r>
              <a:r>
                <a:rPr lang="de-DE" altLang="zh-HK" sz="1600" dirty="0" smtClean="0">
                  <a:solidFill>
                    <a:srgbClr val="666666"/>
                  </a:solidFill>
                  <a:latin typeface="微软雅黑" pitchFamily="34" charset="-122"/>
                  <a:ea typeface="微软雅黑" pitchFamily="34" charset="-122"/>
                </a:rPr>
                <a:t> verantwortlich ist. </a:t>
              </a:r>
              <a:endParaRPr lang="de-DE" altLang="zh-HK" sz="1600" dirty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lvl="0" algn="just"/>
              <a:endParaRPr lang="de-DE" altLang="zh-HK" sz="2000" dirty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3653106" y="4788340"/>
              <a:ext cx="25347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altLang="zh-HK" sz="2400" b="1" dirty="0" smtClean="0">
                  <a:solidFill>
                    <a:srgbClr val="0174AB"/>
                  </a:solidFill>
                  <a:latin typeface="微软雅黑" pitchFamily="34" charset="-122"/>
                  <a:ea typeface="微软雅黑" pitchFamily="34" charset="-122"/>
                </a:rPr>
                <a:t>Humanismus</a:t>
              </a:r>
              <a:endParaRPr lang="zh-HK" altLang="en-US" sz="2400" b="1" dirty="0">
                <a:solidFill>
                  <a:srgbClr val="0174AB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51" name="文本框 50"/>
          <p:cNvSpPr txBox="1"/>
          <p:nvPr/>
        </p:nvSpPr>
        <p:spPr>
          <a:xfrm>
            <a:off x="3124200" y="71712"/>
            <a:ext cx="5923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pc="300" dirty="0" err="1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Zusammenfassung</a:t>
            </a:r>
            <a:endParaRPr lang="zh-HK" altLang="en-US" spc="3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24100" y="3744658"/>
            <a:ext cx="4495800" cy="938213"/>
          </a:xfrm>
          <a:prstGeom prst="rect">
            <a:avLst/>
          </a:prstGeom>
          <a:solidFill>
            <a:srgbClr val="0174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spc="300" dirty="0" err="1" smtClean="0">
                <a:latin typeface="微软雅黑" pitchFamily="34" charset="-122"/>
                <a:ea typeface="微软雅黑" pitchFamily="34" charset="-122"/>
              </a:rPr>
              <a:t>Danke</a:t>
            </a:r>
            <a:endParaRPr lang="zh-HK" altLang="en-US" sz="6600" b="1" spc="300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3648075" y="1637910"/>
            <a:ext cx="1847850" cy="1720986"/>
            <a:chOff x="1164" y="687"/>
            <a:chExt cx="3219" cy="2998"/>
          </a:xfrm>
          <a:solidFill>
            <a:srgbClr val="0174AB"/>
          </a:solidFill>
        </p:grpSpPr>
        <p:sp>
          <p:nvSpPr>
            <p:cNvPr id="10" name="Freeform 6"/>
            <p:cNvSpPr/>
            <p:nvPr/>
          </p:nvSpPr>
          <p:spPr bwMode="auto">
            <a:xfrm>
              <a:off x="1164" y="687"/>
              <a:ext cx="3219" cy="2998"/>
            </a:xfrm>
            <a:custGeom>
              <a:avLst/>
              <a:gdLst>
                <a:gd name="T0" fmla="*/ 96 w 1360"/>
                <a:gd name="T1" fmla="*/ 404 h 1266"/>
                <a:gd name="T2" fmla="*/ 96 w 1360"/>
                <a:gd name="T3" fmla="*/ 527 h 1266"/>
                <a:gd name="T4" fmla="*/ 105 w 1360"/>
                <a:gd name="T5" fmla="*/ 537 h 1266"/>
                <a:gd name="T6" fmla="*/ 123 w 1360"/>
                <a:gd name="T7" fmla="*/ 616 h 1266"/>
                <a:gd name="T8" fmla="*/ 119 w 1360"/>
                <a:gd name="T9" fmla="*/ 629 h 1266"/>
                <a:gd name="T10" fmla="*/ 147 w 1360"/>
                <a:gd name="T11" fmla="*/ 940 h 1266"/>
                <a:gd name="T12" fmla="*/ 169 w 1360"/>
                <a:gd name="T13" fmla="*/ 1194 h 1266"/>
                <a:gd name="T14" fmla="*/ 175 w 1360"/>
                <a:gd name="T15" fmla="*/ 1266 h 1266"/>
                <a:gd name="T16" fmla="*/ 0 w 1360"/>
                <a:gd name="T17" fmla="*/ 1266 h 1266"/>
                <a:gd name="T18" fmla="*/ 6 w 1360"/>
                <a:gd name="T19" fmla="*/ 1197 h 1266"/>
                <a:gd name="T20" fmla="*/ 38 w 1360"/>
                <a:gd name="T21" fmla="*/ 811 h 1266"/>
                <a:gd name="T22" fmla="*/ 54 w 1360"/>
                <a:gd name="T23" fmla="*/ 629 h 1266"/>
                <a:gd name="T24" fmla="*/ 50 w 1360"/>
                <a:gd name="T25" fmla="*/ 613 h 1266"/>
                <a:gd name="T26" fmla="*/ 71 w 1360"/>
                <a:gd name="T27" fmla="*/ 537 h 1266"/>
                <a:gd name="T28" fmla="*/ 79 w 1360"/>
                <a:gd name="T29" fmla="*/ 525 h 1266"/>
                <a:gd name="T30" fmla="*/ 79 w 1360"/>
                <a:gd name="T31" fmla="*/ 407 h 1266"/>
                <a:gd name="T32" fmla="*/ 70 w 1360"/>
                <a:gd name="T33" fmla="*/ 392 h 1266"/>
                <a:gd name="T34" fmla="*/ 31 w 1360"/>
                <a:gd name="T35" fmla="*/ 374 h 1266"/>
                <a:gd name="T36" fmla="*/ 44 w 1360"/>
                <a:gd name="T37" fmla="*/ 366 h 1266"/>
                <a:gd name="T38" fmla="*/ 624 w 1360"/>
                <a:gd name="T39" fmla="*/ 44 h 1266"/>
                <a:gd name="T40" fmla="*/ 692 w 1360"/>
                <a:gd name="T41" fmla="*/ 5 h 1266"/>
                <a:gd name="T42" fmla="*/ 718 w 1360"/>
                <a:gd name="T43" fmla="*/ 5 h 1266"/>
                <a:gd name="T44" fmla="*/ 1255 w 1360"/>
                <a:gd name="T45" fmla="*/ 275 h 1266"/>
                <a:gd name="T46" fmla="*/ 1360 w 1360"/>
                <a:gd name="T47" fmla="*/ 328 h 1266"/>
                <a:gd name="T48" fmla="*/ 1302 w 1360"/>
                <a:gd name="T49" fmla="*/ 360 h 1266"/>
                <a:gd name="T50" fmla="*/ 723 w 1360"/>
                <a:gd name="T51" fmla="*/ 666 h 1266"/>
                <a:gd name="T52" fmla="*/ 688 w 1360"/>
                <a:gd name="T53" fmla="*/ 668 h 1266"/>
                <a:gd name="T54" fmla="*/ 112 w 1360"/>
                <a:gd name="T55" fmla="*/ 411 h 1266"/>
                <a:gd name="T56" fmla="*/ 96 w 1360"/>
                <a:gd name="T57" fmla="*/ 404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60" h="1266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  <p:sp>
          <p:nvSpPr>
            <p:cNvPr id="11" name="Freeform 7"/>
            <p:cNvSpPr/>
            <p:nvPr/>
          </p:nvSpPr>
          <p:spPr bwMode="auto">
            <a:xfrm>
              <a:off x="1829" y="1959"/>
              <a:ext cx="2000" cy="947"/>
            </a:xfrm>
            <a:custGeom>
              <a:avLst/>
              <a:gdLst>
                <a:gd name="T0" fmla="*/ 0 w 845"/>
                <a:gd name="T1" fmla="*/ 147 h 400"/>
                <a:gd name="T2" fmla="*/ 78 w 845"/>
                <a:gd name="T3" fmla="*/ 32 h 400"/>
                <a:gd name="T4" fmla="*/ 96 w 845"/>
                <a:gd name="T5" fmla="*/ 28 h 400"/>
                <a:gd name="T6" fmla="*/ 262 w 845"/>
                <a:gd name="T7" fmla="*/ 101 h 400"/>
                <a:gd name="T8" fmla="*/ 417 w 845"/>
                <a:gd name="T9" fmla="*/ 170 h 400"/>
                <a:gd name="T10" fmla="*/ 434 w 845"/>
                <a:gd name="T11" fmla="*/ 167 h 400"/>
                <a:gd name="T12" fmla="*/ 724 w 845"/>
                <a:gd name="T13" fmla="*/ 13 h 400"/>
                <a:gd name="T14" fmla="*/ 749 w 845"/>
                <a:gd name="T15" fmla="*/ 0 h 400"/>
                <a:gd name="T16" fmla="*/ 845 w 845"/>
                <a:gd name="T17" fmla="*/ 143 h 400"/>
                <a:gd name="T18" fmla="*/ 743 w 845"/>
                <a:gd name="T19" fmla="*/ 207 h 400"/>
                <a:gd name="T20" fmla="*/ 448 w 845"/>
                <a:gd name="T21" fmla="*/ 393 h 400"/>
                <a:gd name="T22" fmla="*/ 421 w 845"/>
                <a:gd name="T23" fmla="*/ 394 h 400"/>
                <a:gd name="T24" fmla="*/ 8 w 845"/>
                <a:gd name="T25" fmla="*/ 153 h 400"/>
                <a:gd name="T26" fmla="*/ 0 w 845"/>
                <a:gd name="T27" fmla="*/ 1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5" h="400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椭圆 19"/>
          <p:cNvSpPr/>
          <p:nvPr/>
        </p:nvSpPr>
        <p:spPr>
          <a:xfrm>
            <a:off x="5263515" y="428625"/>
            <a:ext cx="1127760" cy="1140460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343650" y="297815"/>
            <a:ext cx="2700655" cy="1402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800" b="1" spc="300" dirty="0">
                <a:solidFill>
                  <a:srgbClr val="0174AB"/>
                </a:solidFill>
                <a:latin typeface="微软雅黑" pitchFamily="34" charset="-122"/>
                <a:ea typeface="微软雅黑" pitchFamily="34" charset="-122"/>
              </a:rPr>
              <a:t>Technische</a:t>
            </a:r>
            <a:endParaRPr lang="de-DE" altLang="zh-HK" sz="2800" b="1" spc="300" dirty="0">
              <a:solidFill>
                <a:srgbClr val="0174AB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de-DE" altLang="zh-HK" sz="2800" b="1" spc="300" dirty="0">
                <a:solidFill>
                  <a:srgbClr val="0174AB"/>
                </a:solidFill>
                <a:latin typeface="微软雅黑" pitchFamily="34" charset="-122"/>
                <a:ea typeface="微软雅黑" pitchFamily="34" charset="-122"/>
              </a:rPr>
              <a:t>Universität</a:t>
            </a:r>
            <a:r>
              <a:rPr lang="en-US" altLang="zh-HK" sz="2800" b="1" spc="300" dirty="0">
                <a:solidFill>
                  <a:srgbClr val="0174AB"/>
                </a:solidFill>
                <a:latin typeface="微软雅黑" pitchFamily="34" charset="-122"/>
                <a:ea typeface="微软雅黑" pitchFamily="34" charset="-122"/>
              </a:rPr>
              <a:t> Nanjing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846275" y="2705726"/>
            <a:ext cx="54514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b="1" spc="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我们毕业啦</a:t>
            </a:r>
            <a:endParaRPr lang="en-US" altLang="zh-CN" sz="7200" b="1" spc="3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1600" b="1" spc="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其实是答辩的标题地方</a:t>
            </a:r>
            <a:endParaRPr lang="en-US" altLang="zh-CN" sz="1600" b="1" spc="3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0" y="2259000"/>
            <a:ext cx="9144000" cy="2340000"/>
          </a:xfrm>
          <a:prstGeom prst="rect">
            <a:avLst/>
          </a:prstGeom>
          <a:solidFill>
            <a:srgbClr val="0174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1905" y="2249170"/>
            <a:ext cx="9066530" cy="232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kern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Der Humanismus und die Anti-Kriegshaltung von Stefan Zweig </a:t>
            </a:r>
          </a:p>
          <a:p>
            <a:pPr algn="ctr"/>
            <a:r>
              <a:rPr lang="en-US" altLang="zh-CN" sz="3600" kern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— am Beispiel von </a:t>
            </a:r>
            <a:r>
              <a:rPr lang="en-US" altLang="zh-CN" sz="3600" i="1" kern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Joseph Fouché: Bildnis eines politischen Menschen</a:t>
            </a:r>
          </a:p>
        </p:txBody>
      </p:sp>
      <p:sp>
        <p:nvSpPr>
          <p:cNvPr id="23" name="矩形 22"/>
          <p:cNvSpPr/>
          <p:nvPr/>
        </p:nvSpPr>
        <p:spPr>
          <a:xfrm>
            <a:off x="1235075" y="4785360"/>
            <a:ext cx="1711325" cy="400050"/>
          </a:xfrm>
          <a:prstGeom prst="rect">
            <a:avLst/>
          </a:prstGeom>
          <a:solidFill>
            <a:srgbClr val="92D14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000" b="1" spc="300" dirty="0">
                <a:latin typeface="微软雅黑" pitchFamily="34" charset="-122"/>
                <a:ea typeface="微软雅黑" pitchFamily="34" charset="-122"/>
              </a:rPr>
              <a:t>Verfasser</a:t>
            </a:r>
          </a:p>
        </p:txBody>
      </p:sp>
      <p:sp>
        <p:nvSpPr>
          <p:cNvPr id="24" name="矩形 23"/>
          <p:cNvSpPr/>
          <p:nvPr/>
        </p:nvSpPr>
        <p:spPr>
          <a:xfrm>
            <a:off x="1235075" y="5306695"/>
            <a:ext cx="1723390" cy="400050"/>
          </a:xfrm>
          <a:prstGeom prst="rect">
            <a:avLst/>
          </a:prstGeom>
          <a:solidFill>
            <a:srgbClr val="92D14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000" b="1" spc="300" dirty="0">
                <a:latin typeface="微软雅黑" pitchFamily="34" charset="-122"/>
                <a:ea typeface="微软雅黑" pitchFamily="34" charset="-122"/>
              </a:rPr>
              <a:t>Betreuer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3207067" y="4788475"/>
            <a:ext cx="1614489" cy="417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spc="300" dirty="0">
                <a:solidFill>
                  <a:schemeClr val="bg2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刘越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3121342" y="5285838"/>
            <a:ext cx="1614489" cy="417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spc="300" dirty="0">
                <a:solidFill>
                  <a:schemeClr val="bg2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HK" sz="2000" b="1" spc="300" dirty="0">
                <a:solidFill>
                  <a:schemeClr val="bg2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续文</a:t>
            </a:r>
            <a:endParaRPr lang="en-US" altLang="zh-CN" sz="2000" b="1" spc="300" dirty="0">
              <a:solidFill>
                <a:schemeClr val="bg2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557154"/>
          </a:xfrm>
          <a:prstGeom prst="rect">
            <a:avLst/>
          </a:prstGeom>
          <a:solidFill>
            <a:srgbClr val="0174AB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prstClr val="white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53018" y="93911"/>
            <a:ext cx="6889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HK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Gründe für die Entscheidung des Themas</a:t>
            </a:r>
            <a:endParaRPr lang="zh-HK" altLang="en-US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同心圆 15"/>
          <p:cNvSpPr/>
          <p:nvPr/>
        </p:nvSpPr>
        <p:spPr>
          <a:xfrm>
            <a:off x="308780" y="2034776"/>
            <a:ext cx="3817937" cy="3817937"/>
          </a:xfrm>
          <a:prstGeom prst="donut">
            <a:avLst>
              <a:gd name="adj" fmla="val 7621"/>
            </a:avLst>
          </a:prstGeom>
          <a:solidFill>
            <a:srgbClr val="0174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638083" y="1625087"/>
            <a:ext cx="1159329" cy="1159329"/>
          </a:xfrm>
          <a:prstGeom prst="ellipse">
            <a:avLst/>
          </a:prstGeom>
          <a:solidFill>
            <a:srgbClr val="92D14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HK" altLang="en-US" sz="60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88101" y="4693384"/>
            <a:ext cx="1159329" cy="1159329"/>
          </a:xfrm>
          <a:prstGeom prst="ellipse">
            <a:avLst/>
          </a:prstGeom>
          <a:solidFill>
            <a:srgbClr val="92D14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HK" altLang="en-US" sz="60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2812153" y="4693384"/>
            <a:ext cx="1159329" cy="1159329"/>
          </a:xfrm>
          <a:prstGeom prst="ellipse">
            <a:avLst/>
          </a:prstGeom>
          <a:solidFill>
            <a:srgbClr val="92D14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HK" altLang="en-US" sz="60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145673" y="2871668"/>
            <a:ext cx="2144150" cy="2144152"/>
          </a:xfrm>
          <a:prstGeom prst="ellipse">
            <a:avLst/>
          </a:prstGeom>
          <a:solidFill>
            <a:srgbClr val="0174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zh-HK" sz="28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Thema</a:t>
            </a:r>
            <a:endParaRPr lang="zh-HK" altLang="en-US" sz="28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4542620" y="2784416"/>
            <a:ext cx="4292600" cy="1610969"/>
            <a:chOff x="4459613" y="3431448"/>
            <a:chExt cx="4292600" cy="1610969"/>
          </a:xfrm>
        </p:grpSpPr>
        <p:sp>
          <p:nvSpPr>
            <p:cNvPr id="25" name="矩形 24"/>
            <p:cNvSpPr/>
            <p:nvPr/>
          </p:nvSpPr>
          <p:spPr>
            <a:xfrm>
              <a:off x="4459613" y="3718978"/>
              <a:ext cx="429260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de-DE" altLang="zh-HK" sz="1600" b="1" dirty="0" smtClean="0">
                  <a:solidFill>
                    <a:schemeClr val="bg2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Die Biografie hängt eng mit der Geschichte zusammen. Durch Forschung der Biografie kann man ein tieferes Verständnis für die damalige Lage Deutschlands haben.</a:t>
              </a:r>
              <a:endParaRPr lang="zh-HK" altLang="zh-HK" sz="1600" b="1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4459613" y="3431448"/>
              <a:ext cx="2171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altLang="zh-HK" b="1" dirty="0" smtClean="0">
                  <a:solidFill>
                    <a:srgbClr val="92D1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 Zweiter Grund</a:t>
              </a:r>
              <a:endParaRPr lang="zh-HK" altLang="en-US" b="1" dirty="0">
                <a:solidFill>
                  <a:srgbClr val="92D14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409162" y="1447448"/>
            <a:ext cx="4426058" cy="1118639"/>
            <a:chOff x="4326155" y="1403906"/>
            <a:chExt cx="4426058" cy="1118639"/>
          </a:xfrm>
        </p:grpSpPr>
        <p:sp>
          <p:nvSpPr>
            <p:cNvPr id="27" name="矩形 26"/>
            <p:cNvSpPr/>
            <p:nvPr/>
          </p:nvSpPr>
          <p:spPr>
            <a:xfrm>
              <a:off x="4459613" y="1691548"/>
              <a:ext cx="42926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de-DE" altLang="zh-HK" sz="1600" b="1" dirty="0" smtClean="0">
                  <a:solidFill>
                    <a:schemeClr val="bg2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In China sind die Abhandlungen, die sich mit politischen Biografien von Zweig befasst, relativ wenig. </a:t>
              </a:r>
              <a:endParaRPr lang="zh-HK" altLang="zh-HK" sz="1600" b="1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4326155" y="1403906"/>
              <a:ext cx="23051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solidFill>
                    <a:srgbClr val="92D1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 </a:t>
              </a:r>
              <a:r>
                <a:rPr lang="en-US" altLang="zh-CN" b="1" dirty="0" err="1" smtClean="0">
                  <a:solidFill>
                    <a:srgbClr val="92D1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Erster</a:t>
              </a:r>
              <a:r>
                <a:rPr lang="en-US" altLang="zh-CN" b="1" dirty="0" smtClean="0">
                  <a:solidFill>
                    <a:srgbClr val="92D1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 dirty="0" err="1" smtClean="0">
                  <a:solidFill>
                    <a:srgbClr val="92D1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Grund</a:t>
              </a:r>
              <a:endParaRPr lang="zh-HK" altLang="en-US" b="1" dirty="0">
                <a:solidFill>
                  <a:srgbClr val="92D14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542620" y="4804103"/>
            <a:ext cx="4292600" cy="1364748"/>
            <a:chOff x="4459613" y="4760561"/>
            <a:chExt cx="4292600" cy="1364748"/>
          </a:xfrm>
        </p:grpSpPr>
        <p:sp>
          <p:nvSpPr>
            <p:cNvPr id="29" name="矩形 28"/>
            <p:cNvSpPr/>
            <p:nvPr/>
          </p:nvSpPr>
          <p:spPr>
            <a:xfrm>
              <a:off x="4459613" y="5048091"/>
              <a:ext cx="429260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de-DE" altLang="zh-HK" sz="1600" b="1" dirty="0" smtClean="0">
                  <a:solidFill>
                    <a:schemeClr val="bg2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Durch Forschung der Biografie liegen die Gedanken von Stefan Zweig, also sein Humanismus und seine Anti-Kriegshaltung, klar auf der Hand.</a:t>
              </a:r>
              <a:endParaRPr lang="zh-HK" altLang="zh-HK" sz="1600" b="1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459613" y="4760561"/>
              <a:ext cx="2171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altLang="zh-HK" b="1" dirty="0" smtClean="0">
                  <a:solidFill>
                    <a:srgbClr val="92D1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 Dritter Grund</a:t>
              </a:r>
              <a:endParaRPr lang="zh-HK" altLang="en-US" b="1" dirty="0">
                <a:solidFill>
                  <a:srgbClr val="92D14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0714109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336" y="1945733"/>
            <a:ext cx="2507303" cy="3780243"/>
          </a:xfrm>
          <a:prstGeom prst="rect">
            <a:avLst/>
          </a:prstGeom>
          <a:ln w="28575">
            <a:solidFill>
              <a:srgbClr val="666666"/>
            </a:solidFill>
          </a:ln>
          <a:effectLst/>
        </p:spPr>
      </p:pic>
      <p:cxnSp>
        <p:nvCxnSpPr>
          <p:cNvPr id="27" name="直接连接符 26"/>
          <p:cNvCxnSpPr/>
          <p:nvPr/>
        </p:nvCxnSpPr>
        <p:spPr>
          <a:xfrm>
            <a:off x="5055563" y="1989138"/>
            <a:ext cx="0" cy="2987675"/>
          </a:xfrm>
          <a:prstGeom prst="line">
            <a:avLst/>
          </a:prstGeom>
          <a:ln>
            <a:solidFill>
              <a:srgbClr val="0174A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5366792" y="2112987"/>
            <a:ext cx="33066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de-DE" altLang="zh-HK" b="1" dirty="0" smtClean="0">
                <a:solidFill>
                  <a:srgbClr val="92D1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Durch meine Arbeit die Andeutung von Zweig in der Biografie klar zu machen. </a:t>
            </a:r>
            <a:endParaRPr lang="zh-HK" altLang="zh-HK" b="1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366792" y="3694652"/>
            <a:ext cx="33066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de-DE" altLang="zh-HK" b="1" dirty="0" smtClean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Zweig impliziert in der Biografie einen neuen Weltkrieg. </a:t>
            </a:r>
          </a:p>
          <a:p>
            <a:pPr lvl="0" algn="just"/>
            <a:r>
              <a:rPr lang="de-DE" altLang="zh-HK" b="1" dirty="0" smtClean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Er warnt auch die Völker Europas, auf </a:t>
            </a:r>
            <a:r>
              <a:rPr lang="de-DE" altLang="zh-HK" b="1" dirty="0" smtClean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Politiker </a:t>
            </a:r>
            <a:r>
              <a:rPr lang="de-DE" altLang="zh-HK" b="1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wie </a:t>
            </a:r>
            <a:r>
              <a:rPr lang="de-DE" altLang="zh-HK" b="1" dirty="0" err="1" smtClean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Fouché</a:t>
            </a:r>
            <a:r>
              <a:rPr lang="de-DE" altLang="zh-HK" b="1" dirty="0" smtClean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wachsam zu sein.</a:t>
            </a:r>
            <a:endParaRPr lang="zh-HK" altLang="zh-HK" b="1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0" y="0"/>
            <a:ext cx="9144000" cy="557154"/>
          </a:xfrm>
          <a:prstGeom prst="rect">
            <a:avLst/>
          </a:prstGeom>
          <a:solidFill>
            <a:srgbClr val="0174AB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2" name="文本框 41"/>
          <p:cNvSpPr txBox="1"/>
          <p:nvPr/>
        </p:nvSpPr>
        <p:spPr>
          <a:xfrm>
            <a:off x="1340284" y="93911"/>
            <a:ext cx="7152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HK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Gründe für die Entscheidung des Themas</a:t>
            </a:r>
            <a:endParaRPr lang="zh-HK" altLang="en-US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29808" y="1055683"/>
            <a:ext cx="43733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altLang="zh-HK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Ziel meiner Arbeit</a:t>
            </a:r>
            <a:endParaRPr lang="zh-CN" alt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1444597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557154"/>
          </a:xfrm>
          <a:prstGeom prst="rect">
            <a:avLst/>
          </a:prstGeom>
          <a:solidFill>
            <a:srgbClr val="0174AB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prstClr val="white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272264" y="93911"/>
            <a:ext cx="4370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pc="300" dirty="0" err="1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Arbeitsmethode</a:t>
            </a:r>
            <a:endParaRPr lang="zh-HK" altLang="en-US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8" name="组合 77"/>
          <p:cNvGrpSpPr/>
          <p:nvPr/>
        </p:nvGrpSpPr>
        <p:grpSpPr>
          <a:xfrm>
            <a:off x="4220677" y="2298887"/>
            <a:ext cx="1000370" cy="690765"/>
            <a:chOff x="5174606" y="2435101"/>
            <a:chExt cx="1000370" cy="690765"/>
          </a:xfrm>
        </p:grpSpPr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5221047" y="2435101"/>
              <a:ext cx="915744" cy="405584"/>
            </a:xfrm>
            <a:custGeom>
              <a:avLst/>
              <a:gdLst>
                <a:gd name="T0" fmla="*/ 1125 w 1125"/>
                <a:gd name="T1" fmla="*/ 2 h 498"/>
                <a:gd name="T2" fmla="*/ 1111 w 1125"/>
                <a:gd name="T3" fmla="*/ 19 h 498"/>
                <a:gd name="T4" fmla="*/ 588 w 1125"/>
                <a:gd name="T5" fmla="*/ 486 h 498"/>
                <a:gd name="T6" fmla="*/ 550 w 1125"/>
                <a:gd name="T7" fmla="*/ 484 h 498"/>
                <a:gd name="T8" fmla="*/ 82 w 1125"/>
                <a:gd name="T9" fmla="*/ 83 h 498"/>
                <a:gd name="T10" fmla="*/ 9 w 1125"/>
                <a:gd name="T11" fmla="*/ 20 h 498"/>
                <a:gd name="T12" fmla="*/ 0 w 1125"/>
                <a:gd name="T13" fmla="*/ 6 h 498"/>
                <a:gd name="T14" fmla="*/ 17 w 1125"/>
                <a:gd name="T15" fmla="*/ 0 h 498"/>
                <a:gd name="T16" fmla="*/ 572 w 1125"/>
                <a:gd name="T17" fmla="*/ 0 h 498"/>
                <a:gd name="T18" fmla="*/ 1081 w 1125"/>
                <a:gd name="T19" fmla="*/ 0 h 498"/>
                <a:gd name="T20" fmla="*/ 1125 w 1125"/>
                <a:gd name="T21" fmla="*/ 2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5" h="498">
                  <a:moveTo>
                    <a:pt x="1125" y="2"/>
                  </a:moveTo>
                  <a:cubicBezTo>
                    <a:pt x="1119" y="10"/>
                    <a:pt x="1116" y="15"/>
                    <a:pt x="1111" y="19"/>
                  </a:cubicBezTo>
                  <a:cubicBezTo>
                    <a:pt x="937" y="175"/>
                    <a:pt x="762" y="330"/>
                    <a:pt x="588" y="486"/>
                  </a:cubicBezTo>
                  <a:cubicBezTo>
                    <a:pt x="574" y="498"/>
                    <a:pt x="566" y="497"/>
                    <a:pt x="550" y="484"/>
                  </a:cubicBezTo>
                  <a:cubicBezTo>
                    <a:pt x="394" y="350"/>
                    <a:pt x="238" y="217"/>
                    <a:pt x="82" y="83"/>
                  </a:cubicBezTo>
                  <a:cubicBezTo>
                    <a:pt x="58" y="62"/>
                    <a:pt x="33" y="42"/>
                    <a:pt x="9" y="20"/>
                  </a:cubicBezTo>
                  <a:cubicBezTo>
                    <a:pt x="5" y="17"/>
                    <a:pt x="3" y="11"/>
                    <a:pt x="0" y="6"/>
                  </a:cubicBezTo>
                  <a:cubicBezTo>
                    <a:pt x="6" y="4"/>
                    <a:pt x="11" y="0"/>
                    <a:pt x="17" y="0"/>
                  </a:cubicBezTo>
                  <a:cubicBezTo>
                    <a:pt x="202" y="0"/>
                    <a:pt x="387" y="0"/>
                    <a:pt x="572" y="0"/>
                  </a:cubicBezTo>
                  <a:cubicBezTo>
                    <a:pt x="742" y="0"/>
                    <a:pt x="912" y="0"/>
                    <a:pt x="1081" y="0"/>
                  </a:cubicBezTo>
                  <a:cubicBezTo>
                    <a:pt x="1095" y="0"/>
                    <a:pt x="1108" y="1"/>
                    <a:pt x="1125" y="2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7"/>
            <p:cNvSpPr>
              <a:spLocks/>
            </p:cNvSpPr>
            <p:nvPr/>
          </p:nvSpPr>
          <p:spPr bwMode="auto">
            <a:xfrm>
              <a:off x="5216231" y="2790460"/>
              <a:ext cx="919873" cy="335406"/>
            </a:xfrm>
            <a:custGeom>
              <a:avLst/>
              <a:gdLst>
                <a:gd name="T0" fmla="*/ 730 w 1130"/>
                <a:gd name="T1" fmla="*/ 8 h 412"/>
                <a:gd name="T2" fmla="*/ 1130 w 1130"/>
                <a:gd name="T3" fmla="*/ 405 h 412"/>
                <a:gd name="T4" fmla="*/ 0 w 1130"/>
                <a:gd name="T5" fmla="*/ 406 h 412"/>
                <a:gd name="T6" fmla="*/ 409 w 1130"/>
                <a:gd name="T7" fmla="*/ 0 h 412"/>
                <a:gd name="T8" fmla="*/ 528 w 1130"/>
                <a:gd name="T9" fmla="*/ 102 h 412"/>
                <a:gd name="T10" fmla="*/ 558 w 1130"/>
                <a:gd name="T11" fmla="*/ 127 h 412"/>
                <a:gd name="T12" fmla="*/ 597 w 1130"/>
                <a:gd name="T13" fmla="*/ 127 h 412"/>
                <a:gd name="T14" fmla="*/ 730 w 1130"/>
                <a:gd name="T15" fmla="*/ 8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0" h="412">
                  <a:moveTo>
                    <a:pt x="730" y="8"/>
                  </a:moveTo>
                  <a:cubicBezTo>
                    <a:pt x="865" y="141"/>
                    <a:pt x="997" y="273"/>
                    <a:pt x="1130" y="405"/>
                  </a:cubicBezTo>
                  <a:cubicBezTo>
                    <a:pt x="1116" y="411"/>
                    <a:pt x="19" y="412"/>
                    <a:pt x="0" y="406"/>
                  </a:cubicBezTo>
                  <a:cubicBezTo>
                    <a:pt x="136" y="271"/>
                    <a:pt x="272" y="136"/>
                    <a:pt x="409" y="0"/>
                  </a:cubicBezTo>
                  <a:cubicBezTo>
                    <a:pt x="446" y="32"/>
                    <a:pt x="487" y="67"/>
                    <a:pt x="528" y="102"/>
                  </a:cubicBezTo>
                  <a:cubicBezTo>
                    <a:pt x="538" y="110"/>
                    <a:pt x="548" y="119"/>
                    <a:pt x="558" y="127"/>
                  </a:cubicBezTo>
                  <a:cubicBezTo>
                    <a:pt x="574" y="140"/>
                    <a:pt x="582" y="140"/>
                    <a:pt x="597" y="127"/>
                  </a:cubicBezTo>
                  <a:cubicBezTo>
                    <a:pt x="642" y="86"/>
                    <a:pt x="687" y="46"/>
                    <a:pt x="730" y="8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8"/>
            <p:cNvSpPr>
              <a:spLocks/>
            </p:cNvSpPr>
            <p:nvPr/>
          </p:nvSpPr>
          <p:spPr bwMode="auto">
            <a:xfrm>
              <a:off x="5174606" y="2473630"/>
              <a:ext cx="334718" cy="609923"/>
            </a:xfrm>
            <a:custGeom>
              <a:avLst/>
              <a:gdLst>
                <a:gd name="T0" fmla="*/ 6 w 411"/>
                <a:gd name="T1" fmla="*/ 749 h 749"/>
                <a:gd name="T2" fmla="*/ 7 w 411"/>
                <a:gd name="T3" fmla="*/ 0 h 749"/>
                <a:gd name="T4" fmla="*/ 411 w 411"/>
                <a:gd name="T5" fmla="*/ 347 h 749"/>
                <a:gd name="T6" fmla="*/ 6 w 411"/>
                <a:gd name="T7" fmla="*/ 749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1" h="749">
                  <a:moveTo>
                    <a:pt x="6" y="749"/>
                  </a:moveTo>
                  <a:cubicBezTo>
                    <a:pt x="0" y="736"/>
                    <a:pt x="0" y="20"/>
                    <a:pt x="7" y="0"/>
                  </a:cubicBezTo>
                  <a:cubicBezTo>
                    <a:pt x="142" y="116"/>
                    <a:pt x="276" y="231"/>
                    <a:pt x="411" y="347"/>
                  </a:cubicBezTo>
                  <a:cubicBezTo>
                    <a:pt x="275" y="481"/>
                    <a:pt x="140" y="615"/>
                    <a:pt x="6" y="749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9"/>
            <p:cNvSpPr>
              <a:spLocks/>
            </p:cNvSpPr>
            <p:nvPr/>
          </p:nvSpPr>
          <p:spPr bwMode="auto">
            <a:xfrm>
              <a:off x="5849546" y="2474318"/>
              <a:ext cx="325430" cy="609235"/>
            </a:xfrm>
            <a:custGeom>
              <a:avLst/>
              <a:gdLst>
                <a:gd name="T0" fmla="*/ 0 w 400"/>
                <a:gd name="T1" fmla="*/ 353 h 748"/>
                <a:gd name="T2" fmla="*/ 397 w 400"/>
                <a:gd name="T3" fmla="*/ 0 h 748"/>
                <a:gd name="T4" fmla="*/ 400 w 400"/>
                <a:gd name="T5" fmla="*/ 22 h 748"/>
                <a:gd name="T6" fmla="*/ 400 w 400"/>
                <a:gd name="T7" fmla="*/ 728 h 748"/>
                <a:gd name="T8" fmla="*/ 397 w 400"/>
                <a:gd name="T9" fmla="*/ 748 h 748"/>
                <a:gd name="T10" fmla="*/ 0 w 400"/>
                <a:gd name="T11" fmla="*/ 353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0" h="748">
                  <a:moveTo>
                    <a:pt x="0" y="353"/>
                  </a:moveTo>
                  <a:cubicBezTo>
                    <a:pt x="132" y="236"/>
                    <a:pt x="263" y="119"/>
                    <a:pt x="397" y="0"/>
                  </a:cubicBezTo>
                  <a:cubicBezTo>
                    <a:pt x="398" y="9"/>
                    <a:pt x="400" y="15"/>
                    <a:pt x="400" y="22"/>
                  </a:cubicBezTo>
                  <a:cubicBezTo>
                    <a:pt x="400" y="257"/>
                    <a:pt x="400" y="492"/>
                    <a:pt x="400" y="728"/>
                  </a:cubicBezTo>
                  <a:cubicBezTo>
                    <a:pt x="400" y="735"/>
                    <a:pt x="398" y="742"/>
                    <a:pt x="397" y="748"/>
                  </a:cubicBezTo>
                  <a:cubicBezTo>
                    <a:pt x="265" y="617"/>
                    <a:pt x="133" y="486"/>
                    <a:pt x="0" y="353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1293107" y="2284392"/>
            <a:ext cx="1093895" cy="955612"/>
            <a:chOff x="882603" y="2302677"/>
            <a:chExt cx="1093895" cy="955612"/>
          </a:xfrm>
        </p:grpSpPr>
        <p:sp>
          <p:nvSpPr>
            <p:cNvPr id="31" name="Freeform 14"/>
            <p:cNvSpPr>
              <a:spLocks/>
            </p:cNvSpPr>
            <p:nvPr/>
          </p:nvSpPr>
          <p:spPr bwMode="auto">
            <a:xfrm>
              <a:off x="882603" y="2302677"/>
              <a:ext cx="820672" cy="955612"/>
            </a:xfrm>
            <a:custGeom>
              <a:avLst/>
              <a:gdLst>
                <a:gd name="T0" fmla="*/ 908 w 1036"/>
                <a:gd name="T1" fmla="*/ 372 h 1206"/>
                <a:gd name="T2" fmla="*/ 908 w 1036"/>
                <a:gd name="T3" fmla="*/ 296 h 1206"/>
                <a:gd name="T4" fmla="*/ 908 w 1036"/>
                <a:gd name="T5" fmla="*/ 152 h 1206"/>
                <a:gd name="T6" fmla="*/ 883 w 1036"/>
                <a:gd name="T7" fmla="*/ 128 h 1206"/>
                <a:gd name="T8" fmla="*/ 405 w 1036"/>
                <a:gd name="T9" fmla="*/ 128 h 1206"/>
                <a:gd name="T10" fmla="*/ 387 w 1036"/>
                <a:gd name="T11" fmla="*/ 128 h 1206"/>
                <a:gd name="T12" fmla="*/ 387 w 1036"/>
                <a:gd name="T13" fmla="*/ 150 h 1206"/>
                <a:gd name="T14" fmla="*/ 387 w 1036"/>
                <a:gd name="T15" fmla="*/ 296 h 1206"/>
                <a:gd name="T16" fmla="*/ 295 w 1036"/>
                <a:gd name="T17" fmla="*/ 386 h 1206"/>
                <a:gd name="T18" fmla="*/ 145 w 1036"/>
                <a:gd name="T19" fmla="*/ 386 h 1206"/>
                <a:gd name="T20" fmla="*/ 128 w 1036"/>
                <a:gd name="T21" fmla="*/ 386 h 1206"/>
                <a:gd name="T22" fmla="*/ 128 w 1036"/>
                <a:gd name="T23" fmla="*/ 404 h 1206"/>
                <a:gd name="T24" fmla="*/ 128 w 1036"/>
                <a:gd name="T25" fmla="*/ 1052 h 1206"/>
                <a:gd name="T26" fmla="*/ 153 w 1036"/>
                <a:gd name="T27" fmla="*/ 1078 h 1206"/>
                <a:gd name="T28" fmla="*/ 882 w 1036"/>
                <a:gd name="T29" fmla="*/ 1078 h 1206"/>
                <a:gd name="T30" fmla="*/ 908 w 1036"/>
                <a:gd name="T31" fmla="*/ 1052 h 1206"/>
                <a:gd name="T32" fmla="*/ 908 w 1036"/>
                <a:gd name="T33" fmla="*/ 869 h 1206"/>
                <a:gd name="T34" fmla="*/ 914 w 1036"/>
                <a:gd name="T35" fmla="*/ 851 h 1206"/>
                <a:gd name="T36" fmla="*/ 1028 w 1036"/>
                <a:gd name="T37" fmla="*/ 729 h 1206"/>
                <a:gd name="T38" fmla="*/ 1035 w 1036"/>
                <a:gd name="T39" fmla="*/ 724 h 1206"/>
                <a:gd name="T40" fmla="*/ 1036 w 1036"/>
                <a:gd name="T41" fmla="*/ 738 h 1206"/>
                <a:gd name="T42" fmla="*/ 1036 w 1036"/>
                <a:gd name="T43" fmla="*/ 1069 h 1206"/>
                <a:gd name="T44" fmla="*/ 899 w 1036"/>
                <a:gd name="T45" fmla="*/ 1206 h 1206"/>
                <a:gd name="T46" fmla="*/ 133 w 1036"/>
                <a:gd name="T47" fmla="*/ 1206 h 1206"/>
                <a:gd name="T48" fmla="*/ 0 w 1036"/>
                <a:gd name="T49" fmla="*/ 1073 h 1206"/>
                <a:gd name="T50" fmla="*/ 0 w 1036"/>
                <a:gd name="T51" fmla="*/ 316 h 1206"/>
                <a:gd name="T52" fmla="*/ 19 w 1036"/>
                <a:gd name="T53" fmla="*/ 267 h 1206"/>
                <a:gd name="T54" fmla="*/ 265 w 1036"/>
                <a:gd name="T55" fmla="*/ 27 h 1206"/>
                <a:gd name="T56" fmla="*/ 331 w 1036"/>
                <a:gd name="T57" fmla="*/ 0 h 1206"/>
                <a:gd name="T58" fmla="*/ 902 w 1036"/>
                <a:gd name="T59" fmla="*/ 0 h 1206"/>
                <a:gd name="T60" fmla="*/ 1036 w 1036"/>
                <a:gd name="T61" fmla="*/ 129 h 1206"/>
                <a:gd name="T62" fmla="*/ 1035 w 1036"/>
                <a:gd name="T63" fmla="*/ 206 h 1206"/>
                <a:gd name="T64" fmla="*/ 1028 w 1036"/>
                <a:gd name="T65" fmla="*/ 224 h 1206"/>
                <a:gd name="T66" fmla="*/ 942 w 1036"/>
                <a:gd name="T67" fmla="*/ 328 h 1206"/>
                <a:gd name="T68" fmla="*/ 921 w 1036"/>
                <a:gd name="T69" fmla="*/ 358 h 1206"/>
                <a:gd name="T70" fmla="*/ 908 w 1036"/>
                <a:gd name="T71" fmla="*/ 372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36" h="1206">
                  <a:moveTo>
                    <a:pt x="908" y="372"/>
                  </a:moveTo>
                  <a:cubicBezTo>
                    <a:pt x="908" y="344"/>
                    <a:pt x="908" y="320"/>
                    <a:pt x="908" y="296"/>
                  </a:cubicBezTo>
                  <a:cubicBezTo>
                    <a:pt x="908" y="248"/>
                    <a:pt x="908" y="200"/>
                    <a:pt x="908" y="152"/>
                  </a:cubicBezTo>
                  <a:cubicBezTo>
                    <a:pt x="908" y="131"/>
                    <a:pt x="905" y="128"/>
                    <a:pt x="883" y="128"/>
                  </a:cubicBezTo>
                  <a:cubicBezTo>
                    <a:pt x="724" y="128"/>
                    <a:pt x="565" y="128"/>
                    <a:pt x="405" y="128"/>
                  </a:cubicBezTo>
                  <a:cubicBezTo>
                    <a:pt x="400" y="128"/>
                    <a:pt x="394" y="128"/>
                    <a:pt x="387" y="128"/>
                  </a:cubicBezTo>
                  <a:cubicBezTo>
                    <a:pt x="387" y="137"/>
                    <a:pt x="387" y="144"/>
                    <a:pt x="387" y="150"/>
                  </a:cubicBezTo>
                  <a:cubicBezTo>
                    <a:pt x="387" y="199"/>
                    <a:pt x="387" y="247"/>
                    <a:pt x="387" y="296"/>
                  </a:cubicBezTo>
                  <a:cubicBezTo>
                    <a:pt x="386" y="352"/>
                    <a:pt x="351" y="386"/>
                    <a:pt x="295" y="386"/>
                  </a:cubicBezTo>
                  <a:cubicBezTo>
                    <a:pt x="245" y="386"/>
                    <a:pt x="195" y="386"/>
                    <a:pt x="145" y="386"/>
                  </a:cubicBezTo>
                  <a:cubicBezTo>
                    <a:pt x="140" y="386"/>
                    <a:pt x="135" y="386"/>
                    <a:pt x="128" y="386"/>
                  </a:cubicBezTo>
                  <a:cubicBezTo>
                    <a:pt x="128" y="394"/>
                    <a:pt x="128" y="399"/>
                    <a:pt x="128" y="404"/>
                  </a:cubicBezTo>
                  <a:cubicBezTo>
                    <a:pt x="128" y="620"/>
                    <a:pt x="128" y="836"/>
                    <a:pt x="128" y="1052"/>
                  </a:cubicBezTo>
                  <a:cubicBezTo>
                    <a:pt x="128" y="1076"/>
                    <a:pt x="130" y="1078"/>
                    <a:pt x="153" y="1078"/>
                  </a:cubicBezTo>
                  <a:cubicBezTo>
                    <a:pt x="396" y="1078"/>
                    <a:pt x="639" y="1078"/>
                    <a:pt x="882" y="1078"/>
                  </a:cubicBezTo>
                  <a:cubicBezTo>
                    <a:pt x="906" y="1078"/>
                    <a:pt x="908" y="1076"/>
                    <a:pt x="908" y="1052"/>
                  </a:cubicBezTo>
                  <a:cubicBezTo>
                    <a:pt x="908" y="991"/>
                    <a:pt x="908" y="930"/>
                    <a:pt x="908" y="869"/>
                  </a:cubicBezTo>
                  <a:cubicBezTo>
                    <a:pt x="908" y="863"/>
                    <a:pt x="910" y="855"/>
                    <a:pt x="914" y="851"/>
                  </a:cubicBezTo>
                  <a:cubicBezTo>
                    <a:pt x="952" y="810"/>
                    <a:pt x="990" y="770"/>
                    <a:pt x="1028" y="729"/>
                  </a:cubicBezTo>
                  <a:cubicBezTo>
                    <a:pt x="1030" y="728"/>
                    <a:pt x="1031" y="727"/>
                    <a:pt x="1035" y="724"/>
                  </a:cubicBezTo>
                  <a:cubicBezTo>
                    <a:pt x="1035" y="730"/>
                    <a:pt x="1036" y="734"/>
                    <a:pt x="1036" y="738"/>
                  </a:cubicBezTo>
                  <a:cubicBezTo>
                    <a:pt x="1036" y="849"/>
                    <a:pt x="1036" y="959"/>
                    <a:pt x="1036" y="1069"/>
                  </a:cubicBezTo>
                  <a:cubicBezTo>
                    <a:pt x="1035" y="1151"/>
                    <a:pt x="981" y="1206"/>
                    <a:pt x="899" y="1206"/>
                  </a:cubicBezTo>
                  <a:cubicBezTo>
                    <a:pt x="643" y="1206"/>
                    <a:pt x="388" y="1206"/>
                    <a:pt x="133" y="1206"/>
                  </a:cubicBezTo>
                  <a:cubicBezTo>
                    <a:pt x="56" y="1206"/>
                    <a:pt x="0" y="1150"/>
                    <a:pt x="0" y="1073"/>
                  </a:cubicBezTo>
                  <a:cubicBezTo>
                    <a:pt x="0" y="821"/>
                    <a:pt x="0" y="568"/>
                    <a:pt x="0" y="316"/>
                  </a:cubicBezTo>
                  <a:cubicBezTo>
                    <a:pt x="0" y="297"/>
                    <a:pt x="6" y="281"/>
                    <a:pt x="19" y="267"/>
                  </a:cubicBezTo>
                  <a:cubicBezTo>
                    <a:pt x="101" y="187"/>
                    <a:pt x="183" y="107"/>
                    <a:pt x="265" y="27"/>
                  </a:cubicBezTo>
                  <a:cubicBezTo>
                    <a:pt x="283" y="9"/>
                    <a:pt x="305" y="0"/>
                    <a:pt x="331" y="0"/>
                  </a:cubicBezTo>
                  <a:cubicBezTo>
                    <a:pt x="521" y="0"/>
                    <a:pt x="712" y="0"/>
                    <a:pt x="902" y="0"/>
                  </a:cubicBezTo>
                  <a:cubicBezTo>
                    <a:pt x="978" y="1"/>
                    <a:pt x="1033" y="53"/>
                    <a:pt x="1036" y="129"/>
                  </a:cubicBezTo>
                  <a:cubicBezTo>
                    <a:pt x="1036" y="155"/>
                    <a:pt x="1036" y="180"/>
                    <a:pt x="1035" y="206"/>
                  </a:cubicBezTo>
                  <a:cubicBezTo>
                    <a:pt x="1035" y="212"/>
                    <a:pt x="1032" y="219"/>
                    <a:pt x="1028" y="224"/>
                  </a:cubicBezTo>
                  <a:cubicBezTo>
                    <a:pt x="999" y="259"/>
                    <a:pt x="970" y="293"/>
                    <a:pt x="942" y="328"/>
                  </a:cubicBezTo>
                  <a:cubicBezTo>
                    <a:pt x="934" y="337"/>
                    <a:pt x="928" y="348"/>
                    <a:pt x="921" y="358"/>
                  </a:cubicBezTo>
                  <a:cubicBezTo>
                    <a:pt x="918" y="362"/>
                    <a:pt x="914" y="365"/>
                    <a:pt x="908" y="372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15"/>
            <p:cNvSpPr>
              <a:spLocks/>
            </p:cNvSpPr>
            <p:nvPr/>
          </p:nvSpPr>
          <p:spPr bwMode="auto">
            <a:xfrm>
              <a:off x="1362082" y="2640858"/>
              <a:ext cx="386396" cy="443988"/>
            </a:xfrm>
            <a:custGeom>
              <a:avLst/>
              <a:gdLst>
                <a:gd name="T0" fmla="*/ 351 w 488"/>
                <a:gd name="T1" fmla="*/ 0 h 560"/>
                <a:gd name="T2" fmla="*/ 488 w 488"/>
                <a:gd name="T3" fmla="*/ 114 h 560"/>
                <a:gd name="T4" fmla="*/ 431 w 488"/>
                <a:gd name="T5" fmla="*/ 180 h 560"/>
                <a:gd name="T6" fmla="*/ 127 w 488"/>
                <a:gd name="T7" fmla="*/ 490 h 560"/>
                <a:gd name="T8" fmla="*/ 39 w 488"/>
                <a:gd name="T9" fmla="*/ 554 h 560"/>
                <a:gd name="T10" fmla="*/ 5 w 488"/>
                <a:gd name="T11" fmla="*/ 560 h 560"/>
                <a:gd name="T12" fmla="*/ 4 w 488"/>
                <a:gd name="T13" fmla="*/ 526 h 560"/>
                <a:gd name="T14" fmla="*/ 64 w 488"/>
                <a:gd name="T15" fmla="*/ 404 h 560"/>
                <a:gd name="T16" fmla="*/ 347 w 488"/>
                <a:gd name="T17" fmla="*/ 7 h 560"/>
                <a:gd name="T18" fmla="*/ 351 w 488"/>
                <a:gd name="T19" fmla="*/ 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8" h="560">
                  <a:moveTo>
                    <a:pt x="351" y="0"/>
                  </a:moveTo>
                  <a:cubicBezTo>
                    <a:pt x="398" y="39"/>
                    <a:pt x="443" y="76"/>
                    <a:pt x="488" y="114"/>
                  </a:cubicBezTo>
                  <a:cubicBezTo>
                    <a:pt x="469" y="137"/>
                    <a:pt x="450" y="159"/>
                    <a:pt x="431" y="180"/>
                  </a:cubicBezTo>
                  <a:cubicBezTo>
                    <a:pt x="336" y="289"/>
                    <a:pt x="238" y="396"/>
                    <a:pt x="127" y="490"/>
                  </a:cubicBezTo>
                  <a:cubicBezTo>
                    <a:pt x="100" y="514"/>
                    <a:pt x="69" y="534"/>
                    <a:pt x="39" y="554"/>
                  </a:cubicBezTo>
                  <a:cubicBezTo>
                    <a:pt x="30" y="560"/>
                    <a:pt x="17" y="558"/>
                    <a:pt x="5" y="560"/>
                  </a:cubicBezTo>
                  <a:cubicBezTo>
                    <a:pt x="5" y="549"/>
                    <a:pt x="0" y="536"/>
                    <a:pt x="4" y="526"/>
                  </a:cubicBezTo>
                  <a:cubicBezTo>
                    <a:pt x="23" y="485"/>
                    <a:pt x="41" y="443"/>
                    <a:pt x="64" y="404"/>
                  </a:cubicBezTo>
                  <a:cubicBezTo>
                    <a:pt x="147" y="264"/>
                    <a:pt x="245" y="134"/>
                    <a:pt x="347" y="7"/>
                  </a:cubicBezTo>
                  <a:cubicBezTo>
                    <a:pt x="348" y="5"/>
                    <a:pt x="349" y="3"/>
                    <a:pt x="351" y="0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16"/>
            <p:cNvSpPr>
              <a:spLocks/>
            </p:cNvSpPr>
            <p:nvPr/>
          </p:nvSpPr>
          <p:spPr bwMode="auto">
            <a:xfrm>
              <a:off x="1667783" y="2400113"/>
              <a:ext cx="273223" cy="299340"/>
            </a:xfrm>
            <a:custGeom>
              <a:avLst/>
              <a:gdLst>
                <a:gd name="T0" fmla="*/ 139 w 345"/>
                <a:gd name="T1" fmla="*/ 378 h 378"/>
                <a:gd name="T2" fmla="*/ 0 w 345"/>
                <a:gd name="T3" fmla="*/ 264 h 378"/>
                <a:gd name="T4" fmla="*/ 19 w 345"/>
                <a:gd name="T5" fmla="*/ 240 h 378"/>
                <a:gd name="T6" fmla="*/ 183 w 345"/>
                <a:gd name="T7" fmla="*/ 54 h 378"/>
                <a:gd name="T8" fmla="*/ 231 w 345"/>
                <a:gd name="T9" fmla="*/ 17 h 378"/>
                <a:gd name="T10" fmla="*/ 308 w 345"/>
                <a:gd name="T11" fmla="*/ 26 h 378"/>
                <a:gd name="T12" fmla="*/ 334 w 345"/>
                <a:gd name="T13" fmla="*/ 103 h 378"/>
                <a:gd name="T14" fmla="*/ 312 w 345"/>
                <a:gd name="T15" fmla="*/ 150 h 378"/>
                <a:gd name="T16" fmla="*/ 139 w 345"/>
                <a:gd name="T17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5" h="378">
                  <a:moveTo>
                    <a:pt x="139" y="378"/>
                  </a:moveTo>
                  <a:cubicBezTo>
                    <a:pt x="90" y="338"/>
                    <a:pt x="46" y="301"/>
                    <a:pt x="0" y="264"/>
                  </a:cubicBezTo>
                  <a:cubicBezTo>
                    <a:pt x="7" y="255"/>
                    <a:pt x="13" y="247"/>
                    <a:pt x="19" y="240"/>
                  </a:cubicBezTo>
                  <a:cubicBezTo>
                    <a:pt x="74" y="178"/>
                    <a:pt x="128" y="115"/>
                    <a:pt x="183" y="54"/>
                  </a:cubicBezTo>
                  <a:cubicBezTo>
                    <a:pt x="196" y="39"/>
                    <a:pt x="214" y="27"/>
                    <a:pt x="231" y="17"/>
                  </a:cubicBezTo>
                  <a:cubicBezTo>
                    <a:pt x="259" y="0"/>
                    <a:pt x="280" y="4"/>
                    <a:pt x="308" y="26"/>
                  </a:cubicBezTo>
                  <a:cubicBezTo>
                    <a:pt x="336" y="50"/>
                    <a:pt x="345" y="73"/>
                    <a:pt x="334" y="103"/>
                  </a:cubicBezTo>
                  <a:cubicBezTo>
                    <a:pt x="328" y="119"/>
                    <a:pt x="322" y="136"/>
                    <a:pt x="312" y="150"/>
                  </a:cubicBezTo>
                  <a:cubicBezTo>
                    <a:pt x="255" y="226"/>
                    <a:pt x="197" y="301"/>
                    <a:pt x="139" y="378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17"/>
            <p:cNvSpPr>
              <a:spLocks/>
            </p:cNvSpPr>
            <p:nvPr/>
          </p:nvSpPr>
          <p:spPr bwMode="auto">
            <a:xfrm>
              <a:off x="1088524" y="2679029"/>
              <a:ext cx="408829" cy="66632"/>
            </a:xfrm>
            <a:custGeom>
              <a:avLst/>
              <a:gdLst>
                <a:gd name="T0" fmla="*/ 257 w 516"/>
                <a:gd name="T1" fmla="*/ 0 h 84"/>
                <a:gd name="T2" fmla="*/ 496 w 516"/>
                <a:gd name="T3" fmla="*/ 0 h 84"/>
                <a:gd name="T4" fmla="*/ 516 w 516"/>
                <a:gd name="T5" fmla="*/ 19 h 84"/>
                <a:gd name="T6" fmla="*/ 516 w 516"/>
                <a:gd name="T7" fmla="*/ 49 h 84"/>
                <a:gd name="T8" fmla="*/ 481 w 516"/>
                <a:gd name="T9" fmla="*/ 84 h 84"/>
                <a:gd name="T10" fmla="*/ 23 w 516"/>
                <a:gd name="T11" fmla="*/ 84 h 84"/>
                <a:gd name="T12" fmla="*/ 0 w 516"/>
                <a:gd name="T13" fmla="*/ 61 h 84"/>
                <a:gd name="T14" fmla="*/ 0 w 516"/>
                <a:gd name="T15" fmla="*/ 22 h 84"/>
                <a:gd name="T16" fmla="*/ 22 w 516"/>
                <a:gd name="T17" fmla="*/ 0 h 84"/>
                <a:gd name="T18" fmla="*/ 257 w 516"/>
                <a:gd name="T1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6" h="84">
                  <a:moveTo>
                    <a:pt x="257" y="0"/>
                  </a:moveTo>
                  <a:cubicBezTo>
                    <a:pt x="337" y="0"/>
                    <a:pt x="416" y="0"/>
                    <a:pt x="496" y="0"/>
                  </a:cubicBezTo>
                  <a:cubicBezTo>
                    <a:pt x="515" y="0"/>
                    <a:pt x="516" y="1"/>
                    <a:pt x="516" y="19"/>
                  </a:cubicBezTo>
                  <a:cubicBezTo>
                    <a:pt x="516" y="29"/>
                    <a:pt x="516" y="39"/>
                    <a:pt x="516" y="49"/>
                  </a:cubicBezTo>
                  <a:cubicBezTo>
                    <a:pt x="516" y="71"/>
                    <a:pt x="503" y="84"/>
                    <a:pt x="481" y="84"/>
                  </a:cubicBezTo>
                  <a:cubicBezTo>
                    <a:pt x="329" y="84"/>
                    <a:pt x="176" y="84"/>
                    <a:pt x="23" y="84"/>
                  </a:cubicBezTo>
                  <a:cubicBezTo>
                    <a:pt x="0" y="84"/>
                    <a:pt x="0" y="83"/>
                    <a:pt x="0" y="61"/>
                  </a:cubicBezTo>
                  <a:cubicBezTo>
                    <a:pt x="0" y="48"/>
                    <a:pt x="0" y="35"/>
                    <a:pt x="0" y="22"/>
                  </a:cubicBezTo>
                  <a:cubicBezTo>
                    <a:pt x="0" y="0"/>
                    <a:pt x="0" y="0"/>
                    <a:pt x="22" y="0"/>
                  </a:cubicBezTo>
                  <a:cubicBezTo>
                    <a:pt x="100" y="0"/>
                    <a:pt x="179" y="0"/>
                    <a:pt x="257" y="0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18"/>
            <p:cNvSpPr>
              <a:spLocks/>
            </p:cNvSpPr>
            <p:nvPr/>
          </p:nvSpPr>
          <p:spPr bwMode="auto">
            <a:xfrm>
              <a:off x="1087855" y="2815306"/>
              <a:ext cx="344542" cy="67301"/>
            </a:xfrm>
            <a:custGeom>
              <a:avLst/>
              <a:gdLst>
                <a:gd name="T0" fmla="*/ 435 w 435"/>
                <a:gd name="T1" fmla="*/ 0 h 85"/>
                <a:gd name="T2" fmla="*/ 382 w 435"/>
                <a:gd name="T3" fmla="*/ 80 h 85"/>
                <a:gd name="T4" fmla="*/ 371 w 435"/>
                <a:gd name="T5" fmla="*/ 84 h 85"/>
                <a:gd name="T6" fmla="*/ 15 w 435"/>
                <a:gd name="T7" fmla="*/ 85 h 85"/>
                <a:gd name="T8" fmla="*/ 1 w 435"/>
                <a:gd name="T9" fmla="*/ 69 h 85"/>
                <a:gd name="T10" fmla="*/ 0 w 435"/>
                <a:gd name="T11" fmla="*/ 18 h 85"/>
                <a:gd name="T12" fmla="*/ 19 w 435"/>
                <a:gd name="T13" fmla="*/ 0 h 85"/>
                <a:gd name="T14" fmla="*/ 190 w 435"/>
                <a:gd name="T15" fmla="*/ 0 h 85"/>
                <a:gd name="T16" fmla="*/ 415 w 435"/>
                <a:gd name="T17" fmla="*/ 0 h 85"/>
                <a:gd name="T18" fmla="*/ 435 w 435"/>
                <a:gd name="T1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5" h="85">
                  <a:moveTo>
                    <a:pt x="435" y="0"/>
                  </a:moveTo>
                  <a:cubicBezTo>
                    <a:pt x="417" y="29"/>
                    <a:pt x="400" y="55"/>
                    <a:pt x="382" y="80"/>
                  </a:cubicBezTo>
                  <a:cubicBezTo>
                    <a:pt x="380" y="83"/>
                    <a:pt x="375" y="84"/>
                    <a:pt x="371" y="84"/>
                  </a:cubicBezTo>
                  <a:cubicBezTo>
                    <a:pt x="252" y="85"/>
                    <a:pt x="134" y="84"/>
                    <a:pt x="15" y="85"/>
                  </a:cubicBezTo>
                  <a:cubicBezTo>
                    <a:pt x="4" y="85"/>
                    <a:pt x="0" y="80"/>
                    <a:pt x="1" y="69"/>
                  </a:cubicBezTo>
                  <a:cubicBezTo>
                    <a:pt x="1" y="52"/>
                    <a:pt x="1" y="35"/>
                    <a:pt x="0" y="18"/>
                  </a:cubicBezTo>
                  <a:cubicBezTo>
                    <a:pt x="0" y="4"/>
                    <a:pt x="6" y="0"/>
                    <a:pt x="19" y="0"/>
                  </a:cubicBezTo>
                  <a:cubicBezTo>
                    <a:pt x="76" y="0"/>
                    <a:pt x="133" y="0"/>
                    <a:pt x="190" y="0"/>
                  </a:cubicBezTo>
                  <a:cubicBezTo>
                    <a:pt x="265" y="0"/>
                    <a:pt x="340" y="0"/>
                    <a:pt x="415" y="0"/>
                  </a:cubicBezTo>
                  <a:cubicBezTo>
                    <a:pt x="421" y="0"/>
                    <a:pt x="426" y="0"/>
                    <a:pt x="435" y="0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19"/>
            <p:cNvSpPr>
              <a:spLocks/>
            </p:cNvSpPr>
            <p:nvPr/>
          </p:nvSpPr>
          <p:spPr bwMode="auto">
            <a:xfrm>
              <a:off x="1082497" y="2945221"/>
              <a:ext cx="244427" cy="146657"/>
            </a:xfrm>
            <a:custGeom>
              <a:avLst/>
              <a:gdLst>
                <a:gd name="T0" fmla="*/ 286 w 309"/>
                <a:gd name="T1" fmla="*/ 148 h 185"/>
                <a:gd name="T2" fmla="*/ 283 w 309"/>
                <a:gd name="T3" fmla="*/ 148 h 185"/>
                <a:gd name="T4" fmla="*/ 234 w 309"/>
                <a:gd name="T5" fmla="*/ 153 h 185"/>
                <a:gd name="T6" fmla="*/ 214 w 309"/>
                <a:gd name="T7" fmla="*/ 169 h 185"/>
                <a:gd name="T8" fmla="*/ 156 w 309"/>
                <a:gd name="T9" fmla="*/ 164 h 185"/>
                <a:gd name="T10" fmla="*/ 105 w 309"/>
                <a:gd name="T11" fmla="*/ 110 h 185"/>
                <a:gd name="T12" fmla="*/ 80 w 309"/>
                <a:gd name="T13" fmla="*/ 157 h 185"/>
                <a:gd name="T14" fmla="*/ 38 w 309"/>
                <a:gd name="T15" fmla="*/ 178 h 185"/>
                <a:gd name="T16" fmla="*/ 11 w 309"/>
                <a:gd name="T17" fmla="*/ 126 h 185"/>
                <a:gd name="T18" fmla="*/ 64 w 309"/>
                <a:gd name="T19" fmla="*/ 24 h 185"/>
                <a:gd name="T20" fmla="*/ 126 w 309"/>
                <a:gd name="T21" fmla="*/ 21 h 185"/>
                <a:gd name="T22" fmla="*/ 191 w 309"/>
                <a:gd name="T23" fmla="*/ 90 h 185"/>
                <a:gd name="T24" fmla="*/ 230 w 309"/>
                <a:gd name="T25" fmla="*/ 60 h 185"/>
                <a:gd name="T26" fmla="*/ 281 w 309"/>
                <a:gd name="T27" fmla="*/ 58 h 185"/>
                <a:gd name="T28" fmla="*/ 309 w 309"/>
                <a:gd name="T29" fmla="*/ 76 h 185"/>
                <a:gd name="T30" fmla="*/ 286 w 309"/>
                <a:gd name="T31" fmla="*/ 148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9" h="185">
                  <a:moveTo>
                    <a:pt x="286" y="148"/>
                  </a:moveTo>
                  <a:cubicBezTo>
                    <a:pt x="284" y="148"/>
                    <a:pt x="284" y="148"/>
                    <a:pt x="283" y="148"/>
                  </a:cubicBezTo>
                  <a:cubicBezTo>
                    <a:pt x="265" y="131"/>
                    <a:pt x="249" y="137"/>
                    <a:pt x="234" y="153"/>
                  </a:cubicBezTo>
                  <a:cubicBezTo>
                    <a:pt x="228" y="159"/>
                    <a:pt x="221" y="164"/>
                    <a:pt x="214" y="169"/>
                  </a:cubicBezTo>
                  <a:cubicBezTo>
                    <a:pt x="193" y="185"/>
                    <a:pt x="174" y="183"/>
                    <a:pt x="156" y="164"/>
                  </a:cubicBezTo>
                  <a:cubicBezTo>
                    <a:pt x="139" y="147"/>
                    <a:pt x="123" y="129"/>
                    <a:pt x="105" y="110"/>
                  </a:cubicBezTo>
                  <a:cubicBezTo>
                    <a:pt x="96" y="126"/>
                    <a:pt x="88" y="142"/>
                    <a:pt x="80" y="157"/>
                  </a:cubicBezTo>
                  <a:cubicBezTo>
                    <a:pt x="71" y="174"/>
                    <a:pt x="55" y="181"/>
                    <a:pt x="38" y="178"/>
                  </a:cubicBezTo>
                  <a:cubicBezTo>
                    <a:pt x="14" y="174"/>
                    <a:pt x="0" y="149"/>
                    <a:pt x="11" y="126"/>
                  </a:cubicBezTo>
                  <a:cubicBezTo>
                    <a:pt x="28" y="92"/>
                    <a:pt x="45" y="57"/>
                    <a:pt x="64" y="24"/>
                  </a:cubicBezTo>
                  <a:cubicBezTo>
                    <a:pt x="77" y="0"/>
                    <a:pt x="107" y="0"/>
                    <a:pt x="126" y="21"/>
                  </a:cubicBezTo>
                  <a:cubicBezTo>
                    <a:pt x="148" y="43"/>
                    <a:pt x="169" y="66"/>
                    <a:pt x="191" y="90"/>
                  </a:cubicBezTo>
                  <a:cubicBezTo>
                    <a:pt x="204" y="80"/>
                    <a:pt x="217" y="70"/>
                    <a:pt x="230" y="60"/>
                  </a:cubicBezTo>
                  <a:cubicBezTo>
                    <a:pt x="247" y="47"/>
                    <a:pt x="262" y="46"/>
                    <a:pt x="281" y="58"/>
                  </a:cubicBezTo>
                  <a:cubicBezTo>
                    <a:pt x="291" y="64"/>
                    <a:pt x="300" y="70"/>
                    <a:pt x="309" y="76"/>
                  </a:cubicBezTo>
                  <a:cubicBezTo>
                    <a:pt x="301" y="100"/>
                    <a:pt x="294" y="124"/>
                    <a:pt x="286" y="148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20"/>
            <p:cNvSpPr>
              <a:spLocks/>
            </p:cNvSpPr>
            <p:nvPr/>
          </p:nvSpPr>
          <p:spPr bwMode="auto">
            <a:xfrm>
              <a:off x="1748478" y="2540408"/>
              <a:ext cx="228020" cy="273223"/>
            </a:xfrm>
            <a:custGeom>
              <a:avLst/>
              <a:gdLst>
                <a:gd name="T0" fmla="*/ 288 w 288"/>
                <a:gd name="T1" fmla="*/ 37 h 345"/>
                <a:gd name="T2" fmla="*/ 280 w 288"/>
                <a:gd name="T3" fmla="*/ 52 h 345"/>
                <a:gd name="T4" fmla="*/ 118 w 288"/>
                <a:gd name="T5" fmla="*/ 260 h 345"/>
                <a:gd name="T6" fmla="*/ 57 w 288"/>
                <a:gd name="T7" fmla="*/ 326 h 345"/>
                <a:gd name="T8" fmla="*/ 24 w 288"/>
                <a:gd name="T9" fmla="*/ 343 h 345"/>
                <a:gd name="T10" fmla="*/ 3 w 288"/>
                <a:gd name="T11" fmla="*/ 338 h 345"/>
                <a:gd name="T12" fmla="*/ 3 w 288"/>
                <a:gd name="T13" fmla="*/ 314 h 345"/>
                <a:gd name="T14" fmla="*/ 44 w 288"/>
                <a:gd name="T15" fmla="*/ 262 h 345"/>
                <a:gd name="T16" fmla="*/ 210 w 288"/>
                <a:gd name="T17" fmla="*/ 53 h 345"/>
                <a:gd name="T18" fmla="*/ 236 w 288"/>
                <a:gd name="T19" fmla="*/ 15 h 345"/>
                <a:gd name="T20" fmla="*/ 263 w 288"/>
                <a:gd name="T21" fmla="*/ 4 h 345"/>
                <a:gd name="T22" fmla="*/ 288 w 288"/>
                <a:gd name="T23" fmla="*/ 37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345">
                  <a:moveTo>
                    <a:pt x="288" y="37"/>
                  </a:moveTo>
                  <a:cubicBezTo>
                    <a:pt x="286" y="40"/>
                    <a:pt x="284" y="46"/>
                    <a:pt x="280" y="52"/>
                  </a:cubicBezTo>
                  <a:cubicBezTo>
                    <a:pt x="226" y="121"/>
                    <a:pt x="172" y="191"/>
                    <a:pt x="118" y="260"/>
                  </a:cubicBezTo>
                  <a:cubicBezTo>
                    <a:pt x="99" y="283"/>
                    <a:pt x="78" y="305"/>
                    <a:pt x="57" y="326"/>
                  </a:cubicBezTo>
                  <a:cubicBezTo>
                    <a:pt x="48" y="334"/>
                    <a:pt x="36" y="339"/>
                    <a:pt x="24" y="343"/>
                  </a:cubicBezTo>
                  <a:cubicBezTo>
                    <a:pt x="18" y="345"/>
                    <a:pt x="6" y="343"/>
                    <a:pt x="3" y="338"/>
                  </a:cubicBezTo>
                  <a:cubicBezTo>
                    <a:pt x="0" y="332"/>
                    <a:pt x="0" y="320"/>
                    <a:pt x="3" y="314"/>
                  </a:cubicBezTo>
                  <a:cubicBezTo>
                    <a:pt x="15" y="296"/>
                    <a:pt x="30" y="279"/>
                    <a:pt x="44" y="262"/>
                  </a:cubicBezTo>
                  <a:cubicBezTo>
                    <a:pt x="99" y="192"/>
                    <a:pt x="154" y="123"/>
                    <a:pt x="210" y="53"/>
                  </a:cubicBezTo>
                  <a:cubicBezTo>
                    <a:pt x="219" y="41"/>
                    <a:pt x="228" y="28"/>
                    <a:pt x="236" y="15"/>
                  </a:cubicBezTo>
                  <a:cubicBezTo>
                    <a:pt x="243" y="5"/>
                    <a:pt x="251" y="0"/>
                    <a:pt x="263" y="4"/>
                  </a:cubicBezTo>
                  <a:cubicBezTo>
                    <a:pt x="275" y="7"/>
                    <a:pt x="288" y="23"/>
                    <a:pt x="288" y="37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prstClr val="black"/>
                </a:solidFill>
              </a:endParaRPr>
            </a:p>
          </p:txBody>
        </p:sp>
        <p:sp>
          <p:nvSpPr>
            <p:cNvPr id="38" name="Freeform 21"/>
            <p:cNvSpPr>
              <a:spLocks/>
            </p:cNvSpPr>
            <p:nvPr/>
          </p:nvSpPr>
          <p:spPr bwMode="auto">
            <a:xfrm>
              <a:off x="1293107" y="2473776"/>
              <a:ext cx="204247" cy="66632"/>
            </a:xfrm>
            <a:custGeom>
              <a:avLst/>
              <a:gdLst>
                <a:gd name="T0" fmla="*/ 129 w 258"/>
                <a:gd name="T1" fmla="*/ 84 h 84"/>
                <a:gd name="T2" fmla="*/ 18 w 258"/>
                <a:gd name="T3" fmla="*/ 84 h 84"/>
                <a:gd name="T4" fmla="*/ 0 w 258"/>
                <a:gd name="T5" fmla="*/ 66 h 84"/>
                <a:gd name="T6" fmla="*/ 0 w 258"/>
                <a:gd name="T7" fmla="*/ 16 h 84"/>
                <a:gd name="T8" fmla="*/ 15 w 258"/>
                <a:gd name="T9" fmla="*/ 0 h 84"/>
                <a:gd name="T10" fmla="*/ 243 w 258"/>
                <a:gd name="T11" fmla="*/ 0 h 84"/>
                <a:gd name="T12" fmla="*/ 258 w 258"/>
                <a:gd name="T13" fmla="*/ 15 h 84"/>
                <a:gd name="T14" fmla="*/ 258 w 258"/>
                <a:gd name="T15" fmla="*/ 68 h 84"/>
                <a:gd name="T16" fmla="*/ 241 w 258"/>
                <a:gd name="T17" fmla="*/ 84 h 84"/>
                <a:gd name="T18" fmla="*/ 129 w 258"/>
                <a:gd name="T1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8" h="84">
                  <a:moveTo>
                    <a:pt x="129" y="84"/>
                  </a:moveTo>
                  <a:cubicBezTo>
                    <a:pt x="92" y="84"/>
                    <a:pt x="55" y="83"/>
                    <a:pt x="18" y="84"/>
                  </a:cubicBezTo>
                  <a:cubicBezTo>
                    <a:pt x="5" y="84"/>
                    <a:pt x="0" y="79"/>
                    <a:pt x="0" y="66"/>
                  </a:cubicBezTo>
                  <a:cubicBezTo>
                    <a:pt x="1" y="50"/>
                    <a:pt x="1" y="33"/>
                    <a:pt x="0" y="16"/>
                  </a:cubicBezTo>
                  <a:cubicBezTo>
                    <a:pt x="0" y="5"/>
                    <a:pt x="4" y="0"/>
                    <a:pt x="15" y="0"/>
                  </a:cubicBezTo>
                  <a:cubicBezTo>
                    <a:pt x="91" y="0"/>
                    <a:pt x="167" y="0"/>
                    <a:pt x="243" y="0"/>
                  </a:cubicBezTo>
                  <a:cubicBezTo>
                    <a:pt x="254" y="0"/>
                    <a:pt x="258" y="4"/>
                    <a:pt x="258" y="15"/>
                  </a:cubicBezTo>
                  <a:cubicBezTo>
                    <a:pt x="257" y="33"/>
                    <a:pt x="257" y="50"/>
                    <a:pt x="258" y="68"/>
                  </a:cubicBezTo>
                  <a:cubicBezTo>
                    <a:pt x="258" y="80"/>
                    <a:pt x="253" y="84"/>
                    <a:pt x="241" y="84"/>
                  </a:cubicBezTo>
                  <a:cubicBezTo>
                    <a:pt x="203" y="84"/>
                    <a:pt x="166" y="84"/>
                    <a:pt x="129" y="84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7066977" y="2167572"/>
            <a:ext cx="1001878" cy="994714"/>
            <a:chOff x="7367401" y="2282771"/>
            <a:chExt cx="1001878" cy="994714"/>
          </a:xfrm>
        </p:grpSpPr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7634210" y="2488996"/>
              <a:ext cx="473930" cy="596888"/>
            </a:xfrm>
            <a:custGeom>
              <a:avLst/>
              <a:gdLst>
                <a:gd name="T0" fmla="*/ 659 w 671"/>
                <a:gd name="T1" fmla="*/ 351 h 845"/>
                <a:gd name="T2" fmla="*/ 643 w 671"/>
                <a:gd name="T3" fmla="*/ 429 h 845"/>
                <a:gd name="T4" fmla="*/ 659 w 671"/>
                <a:gd name="T5" fmla="*/ 458 h 845"/>
                <a:gd name="T6" fmla="*/ 664 w 671"/>
                <a:gd name="T7" fmla="*/ 493 h 845"/>
                <a:gd name="T8" fmla="*/ 378 w 671"/>
                <a:gd name="T9" fmla="*/ 838 h 845"/>
                <a:gd name="T10" fmla="*/ 357 w 671"/>
                <a:gd name="T11" fmla="*/ 840 h 845"/>
                <a:gd name="T12" fmla="*/ 286 w 671"/>
                <a:gd name="T13" fmla="*/ 838 h 845"/>
                <a:gd name="T14" fmla="*/ 267 w 671"/>
                <a:gd name="T15" fmla="*/ 834 h 845"/>
                <a:gd name="T16" fmla="*/ 15 w 671"/>
                <a:gd name="T17" fmla="*/ 366 h 845"/>
                <a:gd name="T18" fmla="*/ 41 w 671"/>
                <a:gd name="T19" fmla="*/ 49 h 845"/>
                <a:gd name="T20" fmla="*/ 45 w 671"/>
                <a:gd name="T21" fmla="*/ 39 h 845"/>
                <a:gd name="T22" fmla="*/ 58 w 671"/>
                <a:gd name="T23" fmla="*/ 39 h 845"/>
                <a:gd name="T24" fmla="*/ 130 w 671"/>
                <a:gd name="T25" fmla="*/ 7 h 845"/>
                <a:gd name="T26" fmla="*/ 145 w 671"/>
                <a:gd name="T27" fmla="*/ 1 h 845"/>
                <a:gd name="T28" fmla="*/ 658 w 671"/>
                <a:gd name="T29" fmla="*/ 349 h 845"/>
                <a:gd name="T30" fmla="*/ 659 w 671"/>
                <a:gd name="T31" fmla="*/ 351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71" h="845">
                  <a:moveTo>
                    <a:pt x="659" y="351"/>
                  </a:moveTo>
                  <a:cubicBezTo>
                    <a:pt x="641" y="374"/>
                    <a:pt x="634" y="401"/>
                    <a:pt x="643" y="429"/>
                  </a:cubicBezTo>
                  <a:cubicBezTo>
                    <a:pt x="647" y="440"/>
                    <a:pt x="651" y="451"/>
                    <a:pt x="659" y="458"/>
                  </a:cubicBezTo>
                  <a:cubicBezTo>
                    <a:pt x="671" y="469"/>
                    <a:pt x="670" y="479"/>
                    <a:pt x="664" y="493"/>
                  </a:cubicBezTo>
                  <a:cubicBezTo>
                    <a:pt x="602" y="635"/>
                    <a:pt x="505" y="749"/>
                    <a:pt x="378" y="838"/>
                  </a:cubicBezTo>
                  <a:cubicBezTo>
                    <a:pt x="371" y="844"/>
                    <a:pt x="366" y="845"/>
                    <a:pt x="357" y="840"/>
                  </a:cubicBezTo>
                  <a:cubicBezTo>
                    <a:pt x="334" y="828"/>
                    <a:pt x="310" y="827"/>
                    <a:pt x="286" y="838"/>
                  </a:cubicBezTo>
                  <a:cubicBezTo>
                    <a:pt x="278" y="842"/>
                    <a:pt x="273" y="840"/>
                    <a:pt x="267" y="834"/>
                  </a:cubicBezTo>
                  <a:cubicBezTo>
                    <a:pt x="129" y="707"/>
                    <a:pt x="41" y="553"/>
                    <a:pt x="15" y="366"/>
                  </a:cubicBezTo>
                  <a:cubicBezTo>
                    <a:pt x="0" y="259"/>
                    <a:pt x="9" y="153"/>
                    <a:pt x="41" y="49"/>
                  </a:cubicBezTo>
                  <a:cubicBezTo>
                    <a:pt x="42" y="46"/>
                    <a:pt x="44" y="43"/>
                    <a:pt x="45" y="39"/>
                  </a:cubicBezTo>
                  <a:cubicBezTo>
                    <a:pt x="50" y="39"/>
                    <a:pt x="54" y="39"/>
                    <a:pt x="58" y="39"/>
                  </a:cubicBezTo>
                  <a:cubicBezTo>
                    <a:pt x="87" y="40"/>
                    <a:pt x="110" y="29"/>
                    <a:pt x="130" y="7"/>
                  </a:cubicBezTo>
                  <a:cubicBezTo>
                    <a:pt x="133" y="3"/>
                    <a:pt x="141" y="0"/>
                    <a:pt x="145" y="1"/>
                  </a:cubicBezTo>
                  <a:cubicBezTo>
                    <a:pt x="359" y="54"/>
                    <a:pt x="532" y="167"/>
                    <a:pt x="658" y="349"/>
                  </a:cubicBezTo>
                  <a:cubicBezTo>
                    <a:pt x="658" y="349"/>
                    <a:pt x="658" y="350"/>
                    <a:pt x="659" y="351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7367401" y="2493174"/>
              <a:ext cx="439907" cy="697464"/>
            </a:xfrm>
            <a:custGeom>
              <a:avLst/>
              <a:gdLst>
                <a:gd name="T0" fmla="*/ 338 w 623"/>
                <a:gd name="T1" fmla="*/ 987 h 987"/>
                <a:gd name="T2" fmla="*/ 328 w 623"/>
                <a:gd name="T3" fmla="*/ 982 h 987"/>
                <a:gd name="T4" fmla="*/ 13 w 623"/>
                <a:gd name="T5" fmla="*/ 504 h 987"/>
                <a:gd name="T6" fmla="*/ 20 w 623"/>
                <a:gd name="T7" fmla="*/ 260 h 987"/>
                <a:gd name="T8" fmla="*/ 38 w 623"/>
                <a:gd name="T9" fmla="*/ 223 h 987"/>
                <a:gd name="T10" fmla="*/ 362 w 623"/>
                <a:gd name="T11" fmla="*/ 1 h 987"/>
                <a:gd name="T12" fmla="*/ 375 w 623"/>
                <a:gd name="T13" fmla="*/ 3 h 987"/>
                <a:gd name="T14" fmla="*/ 380 w 623"/>
                <a:gd name="T15" fmla="*/ 21 h 987"/>
                <a:gd name="T16" fmla="*/ 344 w 623"/>
                <a:gd name="T17" fmla="*/ 309 h 987"/>
                <a:gd name="T18" fmla="*/ 567 w 623"/>
                <a:gd name="T19" fmla="*/ 812 h 987"/>
                <a:gd name="T20" fmla="*/ 615 w 623"/>
                <a:gd name="T21" fmla="*/ 859 h 987"/>
                <a:gd name="T22" fmla="*/ 618 w 623"/>
                <a:gd name="T23" fmla="*/ 875 h 987"/>
                <a:gd name="T24" fmla="*/ 612 w 623"/>
                <a:gd name="T25" fmla="*/ 895 h 987"/>
                <a:gd name="T26" fmla="*/ 588 w 623"/>
                <a:gd name="T27" fmla="*/ 924 h 987"/>
                <a:gd name="T28" fmla="*/ 345 w 623"/>
                <a:gd name="T29" fmla="*/ 986 h 987"/>
                <a:gd name="T30" fmla="*/ 338 w 623"/>
                <a:gd name="T31" fmla="*/ 987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3" h="987">
                  <a:moveTo>
                    <a:pt x="338" y="987"/>
                  </a:moveTo>
                  <a:cubicBezTo>
                    <a:pt x="336" y="986"/>
                    <a:pt x="332" y="984"/>
                    <a:pt x="328" y="982"/>
                  </a:cubicBezTo>
                  <a:cubicBezTo>
                    <a:pt x="154" y="868"/>
                    <a:pt x="47" y="710"/>
                    <a:pt x="13" y="504"/>
                  </a:cubicBezTo>
                  <a:cubicBezTo>
                    <a:pt x="0" y="422"/>
                    <a:pt x="3" y="341"/>
                    <a:pt x="20" y="260"/>
                  </a:cubicBezTo>
                  <a:cubicBezTo>
                    <a:pt x="23" y="245"/>
                    <a:pt x="28" y="234"/>
                    <a:pt x="38" y="223"/>
                  </a:cubicBezTo>
                  <a:cubicBezTo>
                    <a:pt x="129" y="124"/>
                    <a:pt x="237" y="51"/>
                    <a:pt x="362" y="1"/>
                  </a:cubicBezTo>
                  <a:cubicBezTo>
                    <a:pt x="365" y="0"/>
                    <a:pt x="373" y="1"/>
                    <a:pt x="375" y="3"/>
                  </a:cubicBezTo>
                  <a:cubicBezTo>
                    <a:pt x="379" y="8"/>
                    <a:pt x="382" y="16"/>
                    <a:pt x="380" y="21"/>
                  </a:cubicBezTo>
                  <a:cubicBezTo>
                    <a:pt x="351" y="115"/>
                    <a:pt x="338" y="211"/>
                    <a:pt x="344" y="309"/>
                  </a:cubicBezTo>
                  <a:cubicBezTo>
                    <a:pt x="358" y="504"/>
                    <a:pt x="435" y="670"/>
                    <a:pt x="567" y="812"/>
                  </a:cubicBezTo>
                  <a:cubicBezTo>
                    <a:pt x="582" y="828"/>
                    <a:pt x="598" y="844"/>
                    <a:pt x="615" y="859"/>
                  </a:cubicBezTo>
                  <a:cubicBezTo>
                    <a:pt x="620" y="864"/>
                    <a:pt x="623" y="868"/>
                    <a:pt x="618" y="875"/>
                  </a:cubicBezTo>
                  <a:cubicBezTo>
                    <a:pt x="615" y="881"/>
                    <a:pt x="612" y="889"/>
                    <a:pt x="612" y="895"/>
                  </a:cubicBezTo>
                  <a:cubicBezTo>
                    <a:pt x="614" y="914"/>
                    <a:pt x="601" y="918"/>
                    <a:pt x="588" y="924"/>
                  </a:cubicBezTo>
                  <a:cubicBezTo>
                    <a:pt x="510" y="956"/>
                    <a:pt x="429" y="976"/>
                    <a:pt x="345" y="986"/>
                  </a:cubicBezTo>
                  <a:cubicBezTo>
                    <a:pt x="344" y="986"/>
                    <a:pt x="342" y="986"/>
                    <a:pt x="338" y="987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8168724" y="2543313"/>
              <a:ext cx="200555" cy="558090"/>
            </a:xfrm>
            <a:custGeom>
              <a:avLst/>
              <a:gdLst>
                <a:gd name="T0" fmla="*/ 39 w 284"/>
                <a:gd name="T1" fmla="*/ 0 h 790"/>
                <a:gd name="T2" fmla="*/ 229 w 284"/>
                <a:gd name="T3" fmla="*/ 159 h 790"/>
                <a:gd name="T4" fmla="*/ 235 w 284"/>
                <a:gd name="T5" fmla="*/ 173 h 790"/>
                <a:gd name="T6" fmla="*/ 78 w 284"/>
                <a:gd name="T7" fmla="*/ 785 h 790"/>
                <a:gd name="T8" fmla="*/ 74 w 284"/>
                <a:gd name="T9" fmla="*/ 790 h 790"/>
                <a:gd name="T10" fmla="*/ 71 w 284"/>
                <a:gd name="T11" fmla="*/ 790 h 790"/>
                <a:gd name="T12" fmla="*/ 73 w 284"/>
                <a:gd name="T13" fmla="*/ 770 h 790"/>
                <a:gd name="T14" fmla="*/ 23 w 284"/>
                <a:gd name="T15" fmla="*/ 412 h 790"/>
                <a:gd name="T16" fmla="*/ 28 w 284"/>
                <a:gd name="T17" fmla="*/ 390 h 790"/>
                <a:gd name="T18" fmla="*/ 12 w 284"/>
                <a:gd name="T19" fmla="*/ 254 h 790"/>
                <a:gd name="T20" fmla="*/ 2 w 284"/>
                <a:gd name="T21" fmla="*/ 231 h 790"/>
                <a:gd name="T22" fmla="*/ 5 w 284"/>
                <a:gd name="T23" fmla="*/ 37 h 790"/>
                <a:gd name="T24" fmla="*/ 13 w 284"/>
                <a:gd name="T25" fmla="*/ 20 h 790"/>
                <a:gd name="T26" fmla="*/ 39 w 284"/>
                <a:gd name="T27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4" h="790">
                  <a:moveTo>
                    <a:pt x="39" y="0"/>
                  </a:moveTo>
                  <a:cubicBezTo>
                    <a:pt x="110" y="44"/>
                    <a:pt x="173" y="97"/>
                    <a:pt x="229" y="159"/>
                  </a:cubicBezTo>
                  <a:cubicBezTo>
                    <a:pt x="232" y="163"/>
                    <a:pt x="234" y="168"/>
                    <a:pt x="235" y="173"/>
                  </a:cubicBezTo>
                  <a:cubicBezTo>
                    <a:pt x="284" y="403"/>
                    <a:pt x="231" y="607"/>
                    <a:pt x="78" y="785"/>
                  </a:cubicBezTo>
                  <a:cubicBezTo>
                    <a:pt x="77" y="787"/>
                    <a:pt x="75" y="788"/>
                    <a:pt x="74" y="790"/>
                  </a:cubicBezTo>
                  <a:cubicBezTo>
                    <a:pt x="73" y="790"/>
                    <a:pt x="73" y="790"/>
                    <a:pt x="71" y="790"/>
                  </a:cubicBezTo>
                  <a:cubicBezTo>
                    <a:pt x="71" y="784"/>
                    <a:pt x="72" y="777"/>
                    <a:pt x="73" y="770"/>
                  </a:cubicBezTo>
                  <a:cubicBezTo>
                    <a:pt x="86" y="647"/>
                    <a:pt x="68" y="527"/>
                    <a:pt x="23" y="412"/>
                  </a:cubicBezTo>
                  <a:cubicBezTo>
                    <a:pt x="20" y="403"/>
                    <a:pt x="20" y="398"/>
                    <a:pt x="28" y="390"/>
                  </a:cubicBezTo>
                  <a:cubicBezTo>
                    <a:pt x="70" y="351"/>
                    <a:pt x="63" y="283"/>
                    <a:pt x="12" y="254"/>
                  </a:cubicBezTo>
                  <a:cubicBezTo>
                    <a:pt x="1" y="248"/>
                    <a:pt x="0" y="242"/>
                    <a:pt x="2" y="231"/>
                  </a:cubicBezTo>
                  <a:cubicBezTo>
                    <a:pt x="12" y="167"/>
                    <a:pt x="13" y="102"/>
                    <a:pt x="5" y="37"/>
                  </a:cubicBezTo>
                  <a:cubicBezTo>
                    <a:pt x="4" y="30"/>
                    <a:pt x="5" y="25"/>
                    <a:pt x="13" y="20"/>
                  </a:cubicBezTo>
                  <a:cubicBezTo>
                    <a:pt x="21" y="15"/>
                    <a:pt x="29" y="8"/>
                    <a:pt x="39" y="0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7913256" y="2835191"/>
              <a:ext cx="280239" cy="378725"/>
            </a:xfrm>
            <a:custGeom>
              <a:avLst/>
              <a:gdLst>
                <a:gd name="T0" fmla="*/ 395 w 397"/>
                <a:gd name="T1" fmla="*/ 316 h 536"/>
                <a:gd name="T2" fmla="*/ 381 w 397"/>
                <a:gd name="T3" fmla="*/ 422 h 536"/>
                <a:gd name="T4" fmla="*/ 371 w 397"/>
                <a:gd name="T5" fmla="*/ 440 h 536"/>
                <a:gd name="T6" fmla="*/ 230 w 397"/>
                <a:gd name="T7" fmla="*/ 533 h 536"/>
                <a:gd name="T8" fmla="*/ 211 w 397"/>
                <a:gd name="T9" fmla="*/ 535 h 536"/>
                <a:gd name="T10" fmla="*/ 17 w 397"/>
                <a:gd name="T11" fmla="*/ 450 h 536"/>
                <a:gd name="T12" fmla="*/ 10 w 397"/>
                <a:gd name="T13" fmla="*/ 436 h 536"/>
                <a:gd name="T14" fmla="*/ 6 w 397"/>
                <a:gd name="T15" fmla="*/ 405 h 536"/>
                <a:gd name="T16" fmla="*/ 17 w 397"/>
                <a:gd name="T17" fmla="*/ 377 h 536"/>
                <a:gd name="T18" fmla="*/ 311 w 397"/>
                <a:gd name="T19" fmla="*/ 12 h 536"/>
                <a:gd name="T20" fmla="*/ 325 w 397"/>
                <a:gd name="T21" fmla="*/ 1 h 536"/>
                <a:gd name="T22" fmla="*/ 345 w 397"/>
                <a:gd name="T23" fmla="*/ 14 h 536"/>
                <a:gd name="T24" fmla="*/ 395 w 397"/>
                <a:gd name="T25" fmla="*/ 316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7" h="536">
                  <a:moveTo>
                    <a:pt x="395" y="316"/>
                  </a:moveTo>
                  <a:cubicBezTo>
                    <a:pt x="393" y="337"/>
                    <a:pt x="388" y="380"/>
                    <a:pt x="381" y="422"/>
                  </a:cubicBezTo>
                  <a:cubicBezTo>
                    <a:pt x="380" y="428"/>
                    <a:pt x="376" y="435"/>
                    <a:pt x="371" y="440"/>
                  </a:cubicBezTo>
                  <a:cubicBezTo>
                    <a:pt x="328" y="477"/>
                    <a:pt x="281" y="508"/>
                    <a:pt x="230" y="533"/>
                  </a:cubicBezTo>
                  <a:cubicBezTo>
                    <a:pt x="224" y="535"/>
                    <a:pt x="217" y="536"/>
                    <a:pt x="211" y="535"/>
                  </a:cubicBezTo>
                  <a:cubicBezTo>
                    <a:pt x="143" y="515"/>
                    <a:pt x="78" y="486"/>
                    <a:pt x="17" y="450"/>
                  </a:cubicBezTo>
                  <a:cubicBezTo>
                    <a:pt x="13" y="448"/>
                    <a:pt x="10" y="441"/>
                    <a:pt x="10" y="436"/>
                  </a:cubicBezTo>
                  <a:cubicBezTo>
                    <a:pt x="8" y="426"/>
                    <a:pt x="10" y="414"/>
                    <a:pt x="6" y="405"/>
                  </a:cubicBezTo>
                  <a:cubicBezTo>
                    <a:pt x="0" y="391"/>
                    <a:pt x="6" y="385"/>
                    <a:pt x="17" y="377"/>
                  </a:cubicBezTo>
                  <a:cubicBezTo>
                    <a:pt x="149" y="283"/>
                    <a:pt x="248" y="162"/>
                    <a:pt x="311" y="12"/>
                  </a:cubicBezTo>
                  <a:cubicBezTo>
                    <a:pt x="314" y="6"/>
                    <a:pt x="315" y="0"/>
                    <a:pt x="325" y="1"/>
                  </a:cubicBezTo>
                  <a:cubicBezTo>
                    <a:pt x="335" y="2"/>
                    <a:pt x="341" y="3"/>
                    <a:pt x="345" y="14"/>
                  </a:cubicBezTo>
                  <a:cubicBezTo>
                    <a:pt x="380" y="104"/>
                    <a:pt x="397" y="198"/>
                    <a:pt x="395" y="316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7715387" y="2282771"/>
              <a:ext cx="396036" cy="180857"/>
            </a:xfrm>
            <a:custGeom>
              <a:avLst/>
              <a:gdLst>
                <a:gd name="T0" fmla="*/ 0 w 561"/>
                <a:gd name="T1" fmla="*/ 175 h 256"/>
                <a:gd name="T2" fmla="*/ 127 w 561"/>
                <a:gd name="T3" fmla="*/ 15 h 256"/>
                <a:gd name="T4" fmla="*/ 140 w 561"/>
                <a:gd name="T5" fmla="*/ 10 h 256"/>
                <a:gd name="T6" fmla="*/ 455 w 561"/>
                <a:gd name="T7" fmla="*/ 54 h 256"/>
                <a:gd name="T8" fmla="*/ 477 w 561"/>
                <a:gd name="T9" fmla="*/ 72 h 256"/>
                <a:gd name="T10" fmla="*/ 560 w 561"/>
                <a:gd name="T11" fmla="*/ 230 h 256"/>
                <a:gd name="T12" fmla="*/ 559 w 561"/>
                <a:gd name="T13" fmla="*/ 246 h 256"/>
                <a:gd name="T14" fmla="*/ 538 w 561"/>
                <a:gd name="T15" fmla="*/ 253 h 256"/>
                <a:gd name="T16" fmla="*/ 184 w 561"/>
                <a:gd name="T17" fmla="*/ 193 h 256"/>
                <a:gd name="T18" fmla="*/ 43 w 561"/>
                <a:gd name="T19" fmla="*/ 206 h 256"/>
                <a:gd name="T20" fmla="*/ 19 w 561"/>
                <a:gd name="T21" fmla="*/ 197 h 256"/>
                <a:gd name="T22" fmla="*/ 0 w 561"/>
                <a:gd name="T23" fmla="*/ 17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1" h="256">
                  <a:moveTo>
                    <a:pt x="0" y="175"/>
                  </a:moveTo>
                  <a:cubicBezTo>
                    <a:pt x="36" y="116"/>
                    <a:pt x="78" y="63"/>
                    <a:pt x="127" y="15"/>
                  </a:cubicBezTo>
                  <a:cubicBezTo>
                    <a:pt x="130" y="12"/>
                    <a:pt x="136" y="11"/>
                    <a:pt x="140" y="10"/>
                  </a:cubicBezTo>
                  <a:cubicBezTo>
                    <a:pt x="249" y="0"/>
                    <a:pt x="354" y="15"/>
                    <a:pt x="455" y="54"/>
                  </a:cubicBezTo>
                  <a:cubicBezTo>
                    <a:pt x="463" y="58"/>
                    <a:pt x="472" y="65"/>
                    <a:pt x="477" y="72"/>
                  </a:cubicBezTo>
                  <a:cubicBezTo>
                    <a:pt x="511" y="121"/>
                    <a:pt x="539" y="174"/>
                    <a:pt x="560" y="230"/>
                  </a:cubicBezTo>
                  <a:cubicBezTo>
                    <a:pt x="561" y="235"/>
                    <a:pt x="561" y="242"/>
                    <a:pt x="559" y="246"/>
                  </a:cubicBezTo>
                  <a:cubicBezTo>
                    <a:pt x="554" y="253"/>
                    <a:pt x="548" y="256"/>
                    <a:pt x="538" y="253"/>
                  </a:cubicBezTo>
                  <a:cubicBezTo>
                    <a:pt x="424" y="210"/>
                    <a:pt x="306" y="189"/>
                    <a:pt x="184" y="193"/>
                  </a:cubicBezTo>
                  <a:cubicBezTo>
                    <a:pt x="137" y="195"/>
                    <a:pt x="90" y="201"/>
                    <a:pt x="43" y="206"/>
                  </a:cubicBezTo>
                  <a:cubicBezTo>
                    <a:pt x="32" y="208"/>
                    <a:pt x="24" y="208"/>
                    <a:pt x="19" y="197"/>
                  </a:cubicBezTo>
                  <a:cubicBezTo>
                    <a:pt x="15" y="189"/>
                    <a:pt x="7" y="183"/>
                    <a:pt x="0" y="175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>
              <a:off x="7747321" y="2435276"/>
              <a:ext cx="400214" cy="282627"/>
            </a:xfrm>
            <a:custGeom>
              <a:avLst/>
              <a:gdLst>
                <a:gd name="T0" fmla="*/ 0 w 567"/>
                <a:gd name="T1" fmla="*/ 35 h 400"/>
                <a:gd name="T2" fmla="*/ 480 w 567"/>
                <a:gd name="T3" fmla="*/ 79 h 400"/>
                <a:gd name="T4" fmla="*/ 558 w 567"/>
                <a:gd name="T5" fmla="*/ 186 h 400"/>
                <a:gd name="T6" fmla="*/ 560 w 567"/>
                <a:gd name="T7" fmla="*/ 349 h 400"/>
                <a:gd name="T8" fmla="*/ 557 w 567"/>
                <a:gd name="T9" fmla="*/ 377 h 400"/>
                <a:gd name="T10" fmla="*/ 534 w 567"/>
                <a:gd name="T11" fmla="*/ 400 h 400"/>
                <a:gd name="T12" fmla="*/ 0 w 567"/>
                <a:gd name="T13" fmla="*/ 35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7" h="400">
                  <a:moveTo>
                    <a:pt x="0" y="35"/>
                  </a:moveTo>
                  <a:cubicBezTo>
                    <a:pt x="97" y="0"/>
                    <a:pt x="371" y="25"/>
                    <a:pt x="480" y="79"/>
                  </a:cubicBezTo>
                  <a:cubicBezTo>
                    <a:pt x="481" y="147"/>
                    <a:pt x="497" y="169"/>
                    <a:pt x="558" y="186"/>
                  </a:cubicBezTo>
                  <a:cubicBezTo>
                    <a:pt x="566" y="240"/>
                    <a:pt x="567" y="294"/>
                    <a:pt x="560" y="349"/>
                  </a:cubicBezTo>
                  <a:cubicBezTo>
                    <a:pt x="559" y="358"/>
                    <a:pt x="558" y="368"/>
                    <a:pt x="557" y="377"/>
                  </a:cubicBezTo>
                  <a:cubicBezTo>
                    <a:pt x="554" y="397"/>
                    <a:pt x="558" y="395"/>
                    <a:pt x="534" y="400"/>
                  </a:cubicBezTo>
                  <a:cubicBezTo>
                    <a:pt x="402" y="212"/>
                    <a:pt x="222" y="93"/>
                    <a:pt x="0" y="35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>
              <a:off x="7655400" y="3171537"/>
              <a:ext cx="366490" cy="105948"/>
            </a:xfrm>
            <a:custGeom>
              <a:avLst/>
              <a:gdLst>
                <a:gd name="T0" fmla="*/ 519 w 519"/>
                <a:gd name="T1" fmla="*/ 88 h 150"/>
                <a:gd name="T2" fmla="*/ 0 w 519"/>
                <a:gd name="T3" fmla="*/ 64 h 150"/>
                <a:gd name="T4" fmla="*/ 216 w 519"/>
                <a:gd name="T5" fmla="*/ 0 h 150"/>
                <a:gd name="T6" fmla="*/ 352 w 519"/>
                <a:gd name="T7" fmla="*/ 10 h 150"/>
                <a:gd name="T8" fmla="*/ 519 w 519"/>
                <a:gd name="T9" fmla="*/ 8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9" h="150">
                  <a:moveTo>
                    <a:pt x="519" y="88"/>
                  </a:moveTo>
                  <a:cubicBezTo>
                    <a:pt x="376" y="150"/>
                    <a:pt x="104" y="137"/>
                    <a:pt x="0" y="64"/>
                  </a:cubicBezTo>
                  <a:cubicBezTo>
                    <a:pt x="70" y="43"/>
                    <a:pt x="143" y="22"/>
                    <a:pt x="216" y="0"/>
                  </a:cubicBezTo>
                  <a:cubicBezTo>
                    <a:pt x="256" y="51"/>
                    <a:pt x="316" y="46"/>
                    <a:pt x="352" y="10"/>
                  </a:cubicBezTo>
                  <a:cubicBezTo>
                    <a:pt x="408" y="36"/>
                    <a:pt x="463" y="62"/>
                    <a:pt x="519" y="88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>
              <a:off x="7501701" y="2298887"/>
              <a:ext cx="251887" cy="145044"/>
            </a:xfrm>
            <a:custGeom>
              <a:avLst/>
              <a:gdLst>
                <a:gd name="T0" fmla="*/ 357 w 357"/>
                <a:gd name="T1" fmla="*/ 0 h 205"/>
                <a:gd name="T2" fmla="*/ 266 w 357"/>
                <a:gd name="T3" fmla="*/ 129 h 205"/>
                <a:gd name="T4" fmla="*/ 256 w 357"/>
                <a:gd name="T5" fmla="*/ 136 h 205"/>
                <a:gd name="T6" fmla="*/ 168 w 357"/>
                <a:gd name="T7" fmla="*/ 198 h 205"/>
                <a:gd name="T8" fmla="*/ 167 w 357"/>
                <a:gd name="T9" fmla="*/ 199 h 205"/>
                <a:gd name="T10" fmla="*/ 0 w 357"/>
                <a:gd name="T11" fmla="*/ 205 h 205"/>
                <a:gd name="T12" fmla="*/ 357 w 357"/>
                <a:gd name="T13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7" h="205">
                  <a:moveTo>
                    <a:pt x="357" y="0"/>
                  </a:moveTo>
                  <a:cubicBezTo>
                    <a:pt x="326" y="44"/>
                    <a:pt x="296" y="87"/>
                    <a:pt x="266" y="129"/>
                  </a:cubicBezTo>
                  <a:cubicBezTo>
                    <a:pt x="264" y="132"/>
                    <a:pt x="259" y="136"/>
                    <a:pt x="256" y="136"/>
                  </a:cubicBezTo>
                  <a:cubicBezTo>
                    <a:pt x="211" y="135"/>
                    <a:pt x="182" y="157"/>
                    <a:pt x="168" y="198"/>
                  </a:cubicBezTo>
                  <a:cubicBezTo>
                    <a:pt x="167" y="200"/>
                    <a:pt x="166" y="201"/>
                    <a:pt x="167" y="199"/>
                  </a:cubicBezTo>
                  <a:cubicBezTo>
                    <a:pt x="110" y="201"/>
                    <a:pt x="56" y="203"/>
                    <a:pt x="0" y="205"/>
                  </a:cubicBezTo>
                  <a:cubicBezTo>
                    <a:pt x="99" y="101"/>
                    <a:pt x="218" y="32"/>
                    <a:pt x="357" y="0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prstClr val="black"/>
                </a:solidFill>
              </a:endParaRPr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>
              <a:off x="8104559" y="2355591"/>
              <a:ext cx="204733" cy="234577"/>
            </a:xfrm>
            <a:custGeom>
              <a:avLst/>
              <a:gdLst>
                <a:gd name="T0" fmla="*/ 290 w 290"/>
                <a:gd name="T1" fmla="*/ 332 h 332"/>
                <a:gd name="T2" fmla="*/ 281 w 290"/>
                <a:gd name="T3" fmla="*/ 325 h 332"/>
                <a:gd name="T4" fmla="*/ 155 w 290"/>
                <a:gd name="T5" fmla="*/ 231 h 332"/>
                <a:gd name="T6" fmla="*/ 147 w 290"/>
                <a:gd name="T7" fmla="*/ 215 h 332"/>
                <a:gd name="T8" fmla="*/ 66 w 290"/>
                <a:gd name="T9" fmla="*/ 126 h 332"/>
                <a:gd name="T10" fmla="*/ 53 w 290"/>
                <a:gd name="T11" fmla="*/ 119 h 332"/>
                <a:gd name="T12" fmla="*/ 0 w 290"/>
                <a:gd name="T13" fmla="*/ 0 h 332"/>
                <a:gd name="T14" fmla="*/ 290 w 290"/>
                <a:gd name="T15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332">
                  <a:moveTo>
                    <a:pt x="290" y="332"/>
                  </a:moveTo>
                  <a:cubicBezTo>
                    <a:pt x="286" y="329"/>
                    <a:pt x="284" y="327"/>
                    <a:pt x="281" y="325"/>
                  </a:cubicBezTo>
                  <a:cubicBezTo>
                    <a:pt x="239" y="294"/>
                    <a:pt x="197" y="263"/>
                    <a:pt x="155" y="231"/>
                  </a:cubicBezTo>
                  <a:cubicBezTo>
                    <a:pt x="151" y="228"/>
                    <a:pt x="147" y="221"/>
                    <a:pt x="147" y="215"/>
                  </a:cubicBezTo>
                  <a:cubicBezTo>
                    <a:pt x="146" y="168"/>
                    <a:pt x="114" y="132"/>
                    <a:pt x="66" y="126"/>
                  </a:cubicBezTo>
                  <a:cubicBezTo>
                    <a:pt x="61" y="126"/>
                    <a:pt x="54" y="123"/>
                    <a:pt x="53" y="119"/>
                  </a:cubicBezTo>
                  <a:cubicBezTo>
                    <a:pt x="34" y="79"/>
                    <a:pt x="17" y="39"/>
                    <a:pt x="0" y="0"/>
                  </a:cubicBezTo>
                  <a:cubicBezTo>
                    <a:pt x="84" y="22"/>
                    <a:pt x="264" y="226"/>
                    <a:pt x="290" y="332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>
              <a:off x="7407094" y="2470791"/>
              <a:ext cx="185632" cy="123556"/>
            </a:xfrm>
            <a:custGeom>
              <a:avLst/>
              <a:gdLst>
                <a:gd name="T0" fmla="*/ 263 w 263"/>
                <a:gd name="T1" fmla="*/ 1 h 175"/>
                <a:gd name="T2" fmla="*/ 0 w 263"/>
                <a:gd name="T3" fmla="*/ 175 h 175"/>
                <a:gd name="T4" fmla="*/ 4 w 263"/>
                <a:gd name="T5" fmla="*/ 162 h 175"/>
                <a:gd name="T6" fmla="*/ 80 w 263"/>
                <a:gd name="T7" fmla="*/ 28 h 175"/>
                <a:gd name="T8" fmla="*/ 104 w 263"/>
                <a:gd name="T9" fmla="*/ 12 h 175"/>
                <a:gd name="T10" fmla="*/ 250 w 263"/>
                <a:gd name="T11" fmla="*/ 0 h 175"/>
                <a:gd name="T12" fmla="*/ 263 w 263"/>
                <a:gd name="T13" fmla="*/ 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3" h="175">
                  <a:moveTo>
                    <a:pt x="263" y="1"/>
                  </a:moveTo>
                  <a:cubicBezTo>
                    <a:pt x="167" y="46"/>
                    <a:pt x="80" y="101"/>
                    <a:pt x="0" y="175"/>
                  </a:cubicBezTo>
                  <a:cubicBezTo>
                    <a:pt x="2" y="168"/>
                    <a:pt x="3" y="165"/>
                    <a:pt x="4" y="162"/>
                  </a:cubicBezTo>
                  <a:cubicBezTo>
                    <a:pt x="30" y="117"/>
                    <a:pt x="55" y="72"/>
                    <a:pt x="80" y="28"/>
                  </a:cubicBezTo>
                  <a:cubicBezTo>
                    <a:pt x="85" y="19"/>
                    <a:pt x="93" y="13"/>
                    <a:pt x="104" y="12"/>
                  </a:cubicBezTo>
                  <a:cubicBezTo>
                    <a:pt x="153" y="9"/>
                    <a:pt x="201" y="4"/>
                    <a:pt x="250" y="0"/>
                  </a:cubicBezTo>
                  <a:cubicBezTo>
                    <a:pt x="254" y="0"/>
                    <a:pt x="258" y="1"/>
                    <a:pt x="263" y="1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60" name="文本框 59"/>
          <p:cNvSpPr txBox="1"/>
          <p:nvPr/>
        </p:nvSpPr>
        <p:spPr>
          <a:xfrm>
            <a:off x="0" y="3290287"/>
            <a:ext cx="3584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b="1" dirty="0" err="1" smtClean="0">
                <a:solidFill>
                  <a:srgbClr val="0174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Vergleichende</a:t>
            </a:r>
            <a:r>
              <a:rPr lang="en-US" altLang="zh-HK" b="1" dirty="0" smtClean="0">
                <a:solidFill>
                  <a:srgbClr val="0174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HK" b="1" dirty="0" err="1" smtClean="0">
                <a:solidFill>
                  <a:srgbClr val="0174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Arbeitsmethode</a:t>
            </a:r>
            <a:endParaRPr lang="zh-HK" altLang="en-US" b="1" dirty="0">
              <a:solidFill>
                <a:srgbClr val="0174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375781" y="3936618"/>
            <a:ext cx="320900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altLang="zh-HK" b="1" dirty="0" smtClean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Ein Vergleich zwischen der Lage in Deutschland während des Kriegs und der Geschichte in Frankreich wird gemacht.</a:t>
            </a:r>
            <a:endParaRPr lang="zh-HK" altLang="zh-HK" b="1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3410930" y="3190638"/>
            <a:ext cx="2628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zh-HK" b="1" dirty="0" err="1" smtClean="0">
                <a:solidFill>
                  <a:srgbClr val="0174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Analysische</a:t>
            </a:r>
            <a:r>
              <a:rPr lang="de-DE" altLang="zh-HK" b="1" dirty="0" smtClean="0">
                <a:solidFill>
                  <a:srgbClr val="0174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Arbeitsmethode</a:t>
            </a:r>
            <a:endParaRPr lang="zh-HK" altLang="en-US" b="1" dirty="0">
              <a:solidFill>
                <a:srgbClr val="0174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3584791" y="3976036"/>
            <a:ext cx="26281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altLang="zh-HK" b="1" dirty="0" smtClean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Durch die Analyse des Textes wird  der Humanismus und die Anti-Kriegshaltung von Zweig in Betracht gezogen.</a:t>
            </a:r>
            <a:endParaRPr lang="zh-HK" altLang="zh-HK" b="1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6413326" y="3240004"/>
            <a:ext cx="2292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zh-HK" b="1" dirty="0" smtClean="0">
                <a:solidFill>
                  <a:srgbClr val="0174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Interpretation der Hauptfigur</a:t>
            </a:r>
            <a:endParaRPr lang="zh-HK" altLang="en-US" b="1" dirty="0">
              <a:solidFill>
                <a:srgbClr val="0174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6413326" y="3976036"/>
            <a:ext cx="24049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altLang="zh-HK" b="1" dirty="0" smtClean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 der Biografie kann man einige Besonderheiten </a:t>
            </a:r>
            <a:r>
              <a:rPr lang="de-DE" altLang="zh-HK" b="1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von </a:t>
            </a:r>
            <a:r>
              <a:rPr lang="de-DE" altLang="zh-HK" b="1" dirty="0" err="1" smtClean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Fouché</a:t>
            </a:r>
            <a:r>
              <a:rPr lang="de-DE" altLang="zh-HK" b="1" dirty="0" smtClean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finden. Er ist </a:t>
            </a:r>
            <a:r>
              <a:rPr lang="de-DE" altLang="zh-HK" b="1" dirty="0" smtClean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Zweigs Meinung        nach</a:t>
            </a:r>
          </a:p>
          <a:p>
            <a:pPr algn="just"/>
            <a:r>
              <a:rPr lang="de-DE" altLang="zh-HK" b="1" dirty="0" smtClean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nicht </a:t>
            </a:r>
            <a:r>
              <a:rPr lang="de-DE" altLang="zh-HK" b="1" dirty="0" smtClean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nur ein Intrigant.</a:t>
            </a:r>
            <a:endParaRPr lang="zh-HK" altLang="zh-HK" b="1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501401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本框 35"/>
          <p:cNvSpPr txBox="1"/>
          <p:nvPr/>
        </p:nvSpPr>
        <p:spPr>
          <a:xfrm>
            <a:off x="1249190" y="1560508"/>
            <a:ext cx="1117600" cy="132343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 smtClean="0">
                <a:solidFill>
                  <a:srgbClr val="0174AB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HK" altLang="en-US" sz="8000" b="1" dirty="0">
              <a:solidFill>
                <a:srgbClr val="0174AB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687811" y="1837507"/>
            <a:ext cx="52070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HK" altLang="zh-HK" sz="1100" dirty="0" smtClean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.</a:t>
            </a:r>
            <a:r>
              <a:rPr lang="de-DE" altLang="zh-H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Stefan Zweig als Schriftsteller und Biograph</a:t>
            </a:r>
            <a:endParaRPr lang="zh-CN" alt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 algn="just"/>
            <a:endParaRPr lang="zh-HK" altLang="zh-HK" sz="1100" dirty="0">
              <a:solidFill>
                <a:srgbClr val="666666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687811" y="3121546"/>
            <a:ext cx="520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zh-HK" altLang="zh-HK" sz="1100" dirty="0" smtClean="0">
                <a:solidFill>
                  <a:srgbClr val="92D14F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. </a:t>
            </a:r>
            <a:endParaRPr lang="zh-HK" altLang="zh-HK" sz="2800" dirty="0">
              <a:solidFill>
                <a:srgbClr val="92D14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249190" y="2844547"/>
            <a:ext cx="1117600" cy="132343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92D14F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HK" altLang="en-US" sz="8000" b="1" dirty="0">
              <a:solidFill>
                <a:srgbClr val="92D14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249190" y="4128586"/>
            <a:ext cx="1117600" cy="132343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 smtClean="0">
                <a:solidFill>
                  <a:srgbClr val="0174AB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zh-HK" altLang="en-US" sz="8000" b="1" dirty="0">
              <a:solidFill>
                <a:srgbClr val="0174AB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0" y="0"/>
            <a:ext cx="9144000" cy="557154"/>
          </a:xfrm>
          <a:prstGeom prst="rect">
            <a:avLst/>
          </a:prstGeom>
          <a:solidFill>
            <a:srgbClr val="0174AB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3870542" y="93911"/>
            <a:ext cx="1891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HK" sz="2000" spc="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Einleitung</a:t>
            </a:r>
            <a:endParaRPr lang="zh-HK" altLang="en-US" sz="2000" spc="3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87811" y="2967657"/>
            <a:ext cx="581207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de-DE" altLang="zh-CN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Die Lage Deutschlands während des Weltkrieges</a:t>
            </a:r>
          </a:p>
        </p:txBody>
      </p:sp>
      <p:sp>
        <p:nvSpPr>
          <p:cNvPr id="5" name="矩形 4"/>
          <p:cNvSpPr/>
          <p:nvPr/>
        </p:nvSpPr>
        <p:spPr>
          <a:xfrm>
            <a:off x="2560652" y="4163217"/>
            <a:ext cx="640304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de-DE" altLang="zh-CN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Die Absicht des Schaffen der Biografie von Zweig</a:t>
            </a:r>
            <a:endParaRPr lang="zh-CN" alt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557154"/>
          </a:xfrm>
          <a:prstGeom prst="rect">
            <a:avLst/>
          </a:prstGeom>
          <a:solidFill>
            <a:srgbClr val="0174AB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613758" y="95489"/>
            <a:ext cx="2204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HK" spc="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Einleitung</a:t>
            </a:r>
            <a:endParaRPr lang="zh-HK" altLang="en-US" spc="3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716066" y="2108979"/>
            <a:ext cx="62630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de-DE" altLang="zh-HK" sz="2000" dirty="0" smtClean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rPr>
              <a:t>Die Forschung hängt eng mit der </a:t>
            </a:r>
            <a:r>
              <a:rPr lang="de-DE" altLang="zh-HK" sz="2000" dirty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rPr>
              <a:t>Biografie</a:t>
            </a:r>
            <a:r>
              <a:rPr lang="en-US" altLang="zh-CN" sz="2000" i="1" kern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i="1" dirty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rPr>
              <a:t>Joseph </a:t>
            </a:r>
            <a:r>
              <a:rPr lang="en-US" altLang="zh-CN" sz="2000" i="1" dirty="0" err="1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rPr>
              <a:t>Fouché</a:t>
            </a:r>
            <a:r>
              <a:rPr lang="en-US" altLang="zh-CN" sz="2000" i="1" dirty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rPr>
              <a:t>: </a:t>
            </a:r>
            <a:r>
              <a:rPr lang="en-US" altLang="zh-CN" sz="2000" i="1" dirty="0" err="1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rPr>
              <a:t>Bildnis</a:t>
            </a:r>
            <a:r>
              <a:rPr lang="en-US" altLang="zh-CN" sz="2000" i="1" dirty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i="1" dirty="0" err="1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rPr>
              <a:t>eines</a:t>
            </a:r>
            <a:r>
              <a:rPr lang="en-US" altLang="zh-CN" sz="2000" i="1" dirty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i="1" dirty="0" err="1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rPr>
              <a:t>politischen</a:t>
            </a:r>
            <a:r>
              <a:rPr lang="en-US" altLang="zh-CN" sz="2000" i="1" kern="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i="1" dirty="0" smtClean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rPr>
              <a:t>Menschen </a:t>
            </a:r>
            <a:r>
              <a:rPr lang="en-US" altLang="zh-CN" sz="2000" dirty="0" smtClean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rPr>
              <a:t>und der </a:t>
            </a:r>
            <a:r>
              <a:rPr lang="en-US" altLang="zh-CN" sz="2000" dirty="0" err="1" smtClean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rPr>
              <a:t>Autobiografie</a:t>
            </a:r>
            <a:r>
              <a:rPr lang="en-US" altLang="zh-CN" sz="2000" dirty="0" smtClean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i="1" dirty="0" smtClean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rPr>
              <a:t>Die Welt von </a:t>
            </a:r>
            <a:r>
              <a:rPr lang="en-US" altLang="zh-CN" sz="2000" i="1" dirty="0" err="1" smtClean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rPr>
              <a:t>Gestern</a:t>
            </a:r>
            <a:r>
              <a:rPr lang="en-US" altLang="zh-CN" sz="2000" i="1" dirty="0" smtClean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 err="1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rPr>
              <a:t>zusammen</a:t>
            </a:r>
            <a:endParaRPr lang="zh-HK" altLang="zh-HK" sz="2000" dirty="0">
              <a:solidFill>
                <a:srgbClr val="666666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716064" y="3623618"/>
            <a:ext cx="59999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de-DE" altLang="zh-HK" sz="2000" dirty="0" smtClean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rPr>
              <a:t>In der Arbeit wird ein Vergleich zwischen der Lage in Deutschland während des Kriegs und der Geschichte Frankreichs gemacht.</a:t>
            </a:r>
            <a:endParaRPr lang="zh-HK" altLang="zh-HK" sz="2000" dirty="0">
              <a:solidFill>
                <a:srgbClr val="666666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1390389" y="2555310"/>
            <a:ext cx="175364" cy="20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1390389" y="3909990"/>
            <a:ext cx="187891" cy="198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16066" y="4985359"/>
            <a:ext cx="6288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CN" sz="2000" dirty="0">
                <a:solidFill>
                  <a:srgbClr val="666666"/>
                </a:solidFill>
                <a:latin typeface="微软雅黑" pitchFamily="34" charset="-122"/>
                <a:ea typeface="微软雅黑" pitchFamily="34" charset="-122"/>
              </a:rPr>
              <a:t>Die Besonderheit der Figuren in Zweigs Biografie wird in der Arbeit gezeigt.</a:t>
            </a:r>
            <a:endParaRPr lang="zh-CN" altLang="en-US" sz="2000" dirty="0">
              <a:solidFill>
                <a:srgbClr val="666666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1390389" y="5240028"/>
            <a:ext cx="187891" cy="198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57154"/>
          </a:xfrm>
          <a:prstGeom prst="rect">
            <a:avLst/>
          </a:prstGeom>
          <a:solidFill>
            <a:srgbClr val="0174AB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" name="任意多边形 2"/>
          <p:cNvSpPr/>
          <p:nvPr/>
        </p:nvSpPr>
        <p:spPr>
          <a:xfrm rot="5400000" flipV="1">
            <a:off x="591283" y="1400171"/>
            <a:ext cx="1380528" cy="2229641"/>
          </a:xfrm>
          <a:custGeom>
            <a:avLst/>
            <a:gdLst>
              <a:gd name="connsiteX0" fmla="*/ 643466 w 1083733"/>
              <a:gd name="connsiteY0" fmla="*/ 1329267 h 1329267"/>
              <a:gd name="connsiteX1" fmla="*/ 1083733 w 1083733"/>
              <a:gd name="connsiteY1" fmla="*/ 1329267 h 1329267"/>
              <a:gd name="connsiteX2" fmla="*/ 795866 w 1083733"/>
              <a:gd name="connsiteY2" fmla="*/ 0 h 1329267"/>
              <a:gd name="connsiteX3" fmla="*/ 0 w 1083733"/>
              <a:gd name="connsiteY3" fmla="*/ 0 h 1329267"/>
              <a:gd name="connsiteX4" fmla="*/ 643466 w 1083733"/>
              <a:gd name="connsiteY4" fmla="*/ 1329267 h 132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3733" h="1329267">
                <a:moveTo>
                  <a:pt x="643466" y="1329267"/>
                </a:moveTo>
                <a:lnTo>
                  <a:pt x="1083733" y="1329267"/>
                </a:lnTo>
                <a:lnTo>
                  <a:pt x="795866" y="0"/>
                </a:lnTo>
                <a:lnTo>
                  <a:pt x="0" y="0"/>
                </a:lnTo>
                <a:lnTo>
                  <a:pt x="643466" y="1329267"/>
                </a:lnTo>
                <a:close/>
              </a:path>
            </a:pathLst>
          </a:custGeom>
          <a:gradFill>
            <a:gsLst>
              <a:gs pos="50000">
                <a:srgbClr val="0080C1"/>
              </a:gs>
              <a:gs pos="100000">
                <a:srgbClr val="066C9D"/>
              </a:gs>
            </a:gsLst>
            <a:lin ang="3000000" scaled="0"/>
          </a:gradFill>
          <a:ln>
            <a:noFill/>
          </a:ln>
          <a:effectLst>
            <a:outerShdw blurRad="165100" dist="50800" dir="10800000" algn="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 rot="5400000" flipV="1">
            <a:off x="824877" y="2173033"/>
            <a:ext cx="927542" cy="2215439"/>
          </a:xfrm>
          <a:custGeom>
            <a:avLst/>
            <a:gdLst>
              <a:gd name="connsiteX0" fmla="*/ 0 w 728133"/>
              <a:gd name="connsiteY0" fmla="*/ 0 h 1320800"/>
              <a:gd name="connsiteX1" fmla="*/ 626533 w 728133"/>
              <a:gd name="connsiteY1" fmla="*/ 0 h 1320800"/>
              <a:gd name="connsiteX2" fmla="*/ 728133 w 728133"/>
              <a:gd name="connsiteY2" fmla="*/ 1320800 h 1320800"/>
              <a:gd name="connsiteX3" fmla="*/ 287866 w 728133"/>
              <a:gd name="connsiteY3" fmla="*/ 1320800 h 1320800"/>
              <a:gd name="connsiteX4" fmla="*/ 0 w 728133"/>
              <a:gd name="connsiteY4" fmla="*/ 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133" h="1320800">
                <a:moveTo>
                  <a:pt x="0" y="0"/>
                </a:moveTo>
                <a:lnTo>
                  <a:pt x="626533" y="0"/>
                </a:lnTo>
                <a:lnTo>
                  <a:pt x="728133" y="1320800"/>
                </a:lnTo>
                <a:lnTo>
                  <a:pt x="287866" y="13208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3000">
                <a:srgbClr val="005790"/>
              </a:gs>
              <a:gs pos="45000">
                <a:srgbClr val="00699A"/>
              </a:gs>
              <a:gs pos="100000">
                <a:srgbClr val="0D5B7D"/>
              </a:gs>
            </a:gsLst>
            <a:lin ang="6000000" scaled="0"/>
          </a:gradFill>
          <a:ln>
            <a:noFill/>
          </a:ln>
          <a:effectLst>
            <a:outerShdw blurRad="165100" dist="50800" dir="10800000" algn="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 rot="5400000" flipV="1">
            <a:off x="902083" y="2892691"/>
            <a:ext cx="787333" cy="2229641"/>
          </a:xfrm>
          <a:custGeom>
            <a:avLst/>
            <a:gdLst>
              <a:gd name="connsiteX0" fmla="*/ 0 w 618067"/>
              <a:gd name="connsiteY0" fmla="*/ 0 h 1329267"/>
              <a:gd name="connsiteX1" fmla="*/ 618067 w 618067"/>
              <a:gd name="connsiteY1" fmla="*/ 0 h 1329267"/>
              <a:gd name="connsiteX2" fmla="*/ 533400 w 618067"/>
              <a:gd name="connsiteY2" fmla="*/ 1329267 h 1329267"/>
              <a:gd name="connsiteX3" fmla="*/ 93134 w 618067"/>
              <a:gd name="connsiteY3" fmla="*/ 1320800 h 1329267"/>
              <a:gd name="connsiteX4" fmla="*/ 0 w 618067"/>
              <a:gd name="connsiteY4" fmla="*/ 0 h 132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067" h="1329267">
                <a:moveTo>
                  <a:pt x="0" y="0"/>
                </a:moveTo>
                <a:lnTo>
                  <a:pt x="618067" y="0"/>
                </a:lnTo>
                <a:lnTo>
                  <a:pt x="533400" y="1329267"/>
                </a:lnTo>
                <a:lnTo>
                  <a:pt x="93134" y="13208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">
                <a:srgbClr val="004B76"/>
              </a:gs>
              <a:gs pos="50000">
                <a:srgbClr val="03587D"/>
              </a:gs>
              <a:gs pos="100000">
                <a:srgbClr val="0C4A66"/>
              </a:gs>
            </a:gsLst>
            <a:lin ang="5400000" scaled="0"/>
          </a:gradFill>
          <a:ln>
            <a:noFill/>
          </a:ln>
          <a:effectLst>
            <a:outerShdw blurRad="165100" dist="50800" dir="10800000" algn="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任意多边形 5"/>
          <p:cNvSpPr/>
          <p:nvPr/>
        </p:nvSpPr>
        <p:spPr>
          <a:xfrm rot="5400000" flipV="1">
            <a:off x="744708" y="3654080"/>
            <a:ext cx="1009924" cy="2284331"/>
          </a:xfrm>
          <a:custGeom>
            <a:avLst/>
            <a:gdLst>
              <a:gd name="connsiteX0" fmla="*/ 87549 w 792804"/>
              <a:gd name="connsiteY0" fmla="*/ 29183 h 1361872"/>
              <a:gd name="connsiteX1" fmla="*/ 0 w 792804"/>
              <a:gd name="connsiteY1" fmla="*/ 1361872 h 1361872"/>
              <a:gd name="connsiteX2" fmla="*/ 423153 w 792804"/>
              <a:gd name="connsiteY2" fmla="*/ 1361872 h 1361872"/>
              <a:gd name="connsiteX3" fmla="*/ 792804 w 792804"/>
              <a:gd name="connsiteY3" fmla="*/ 0 h 1361872"/>
              <a:gd name="connsiteX4" fmla="*/ 87549 w 792804"/>
              <a:gd name="connsiteY4" fmla="*/ 29183 h 1361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2804" h="1361872">
                <a:moveTo>
                  <a:pt x="87549" y="29183"/>
                </a:moveTo>
                <a:lnTo>
                  <a:pt x="0" y="1361872"/>
                </a:lnTo>
                <a:lnTo>
                  <a:pt x="423153" y="1361872"/>
                </a:lnTo>
                <a:lnTo>
                  <a:pt x="792804" y="0"/>
                </a:lnTo>
                <a:lnTo>
                  <a:pt x="87549" y="29183"/>
                </a:lnTo>
                <a:close/>
              </a:path>
            </a:pathLst>
          </a:custGeom>
          <a:gradFill>
            <a:gsLst>
              <a:gs pos="1000">
                <a:srgbClr val="00244A"/>
              </a:gs>
              <a:gs pos="50000">
                <a:srgbClr val="003A5C"/>
              </a:gs>
              <a:gs pos="100000">
                <a:srgbClr val="00344C"/>
              </a:gs>
            </a:gsLst>
            <a:lin ang="5400000" scaled="0"/>
          </a:gradFill>
          <a:ln>
            <a:noFill/>
          </a:ln>
          <a:effectLst>
            <a:outerShdw blurRad="165100" dist="50800" dir="10800000" algn="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五边形 6"/>
          <p:cNvSpPr/>
          <p:nvPr/>
        </p:nvSpPr>
        <p:spPr>
          <a:xfrm flipV="1">
            <a:off x="2386879" y="2643573"/>
            <a:ext cx="1934600" cy="550370"/>
          </a:xfrm>
          <a:prstGeom prst="homePlate">
            <a:avLst/>
          </a:prstGeom>
          <a:gradFill>
            <a:gsLst>
              <a:gs pos="50000">
                <a:srgbClr val="0080C1"/>
              </a:gs>
              <a:gs pos="100000">
                <a:srgbClr val="066C9D"/>
              </a:gs>
            </a:gsLst>
            <a:lin ang="10800000" scaled="0"/>
          </a:gradFill>
          <a:ln>
            <a:noFill/>
          </a:ln>
          <a:effectLst>
            <a:outerShdw blurRad="165100" dist="50800" dir="10800000" algn="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五边形 7"/>
          <p:cNvSpPr/>
          <p:nvPr/>
        </p:nvSpPr>
        <p:spPr>
          <a:xfrm flipV="1">
            <a:off x="2386878" y="3183157"/>
            <a:ext cx="2349335" cy="550370"/>
          </a:xfrm>
          <a:prstGeom prst="homePlate">
            <a:avLst/>
          </a:prstGeom>
          <a:gradFill>
            <a:gsLst>
              <a:gs pos="3000">
                <a:srgbClr val="005790"/>
              </a:gs>
              <a:gs pos="45000">
                <a:srgbClr val="00699A"/>
              </a:gs>
              <a:gs pos="100000">
                <a:srgbClr val="0D5B7D"/>
              </a:gs>
            </a:gsLst>
            <a:lin ang="10800000" scaled="0"/>
          </a:gradFill>
          <a:ln>
            <a:noFill/>
          </a:ln>
          <a:effectLst>
            <a:outerShdw blurRad="165100" dist="50800" dir="10800000" algn="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五边形 8"/>
          <p:cNvSpPr/>
          <p:nvPr/>
        </p:nvSpPr>
        <p:spPr>
          <a:xfrm flipV="1">
            <a:off x="2386882" y="3733528"/>
            <a:ext cx="2349331" cy="550370"/>
          </a:xfrm>
          <a:prstGeom prst="homePlate">
            <a:avLst/>
          </a:prstGeom>
          <a:gradFill>
            <a:gsLst>
              <a:gs pos="1000">
                <a:srgbClr val="004B76"/>
              </a:gs>
              <a:gs pos="50000">
                <a:srgbClr val="03587D"/>
              </a:gs>
              <a:gs pos="100000">
                <a:srgbClr val="0C4A66"/>
              </a:gs>
            </a:gsLst>
            <a:lin ang="10800000" scaled="0"/>
          </a:gradFill>
          <a:ln>
            <a:noFill/>
          </a:ln>
          <a:effectLst>
            <a:outerShdw blurRad="165100" dist="50800" dir="10800000" algn="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五边形 9"/>
          <p:cNvSpPr/>
          <p:nvPr/>
        </p:nvSpPr>
        <p:spPr>
          <a:xfrm flipV="1">
            <a:off x="2386882" y="4282816"/>
            <a:ext cx="2711673" cy="550370"/>
          </a:xfrm>
          <a:prstGeom prst="homePlate">
            <a:avLst/>
          </a:prstGeom>
          <a:gradFill>
            <a:gsLst>
              <a:gs pos="1000">
                <a:srgbClr val="00244A"/>
              </a:gs>
              <a:gs pos="50000">
                <a:srgbClr val="003A5C"/>
              </a:gs>
              <a:gs pos="100000">
                <a:srgbClr val="00344C"/>
              </a:gs>
            </a:gsLst>
            <a:lin ang="10800000" scaled="0"/>
          </a:gradFill>
          <a:ln>
            <a:noFill/>
          </a:ln>
          <a:effectLst>
            <a:outerShdw blurRad="165100" dist="50800" dir="10800000" algn="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 rot="5400000">
            <a:off x="4598644" y="2797751"/>
            <a:ext cx="360040" cy="1588"/>
          </a:xfrm>
          <a:prstGeom prst="line">
            <a:avLst/>
          </a:prstGeom>
          <a:ln w="28575">
            <a:solidFill>
              <a:srgbClr val="076EB9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nut 12"/>
          <p:cNvSpPr>
            <a:spLocks noChangeArrowheads="1"/>
          </p:cNvSpPr>
          <p:nvPr/>
        </p:nvSpPr>
        <p:spPr bwMode="auto">
          <a:xfrm flipV="1">
            <a:off x="4304875" y="2621801"/>
            <a:ext cx="431338" cy="431339"/>
          </a:xfrm>
          <a:custGeom>
            <a:avLst/>
            <a:gdLst>
              <a:gd name="T0" fmla="*/ 356616 w 713232"/>
              <a:gd name="T1" fmla="*/ 0 h 713232"/>
              <a:gd name="T2" fmla="*/ 104450 w 713232"/>
              <a:gd name="T3" fmla="*/ 104450 h 713232"/>
              <a:gd name="T4" fmla="*/ 0 w 713232"/>
              <a:gd name="T5" fmla="*/ 356616 h 713232"/>
              <a:gd name="T6" fmla="*/ 104450 w 713232"/>
              <a:gd name="T7" fmla="*/ 608782 h 713232"/>
              <a:gd name="T8" fmla="*/ 356616 w 713232"/>
              <a:gd name="T9" fmla="*/ 713232 h 713232"/>
              <a:gd name="T10" fmla="*/ 608782 w 713232"/>
              <a:gd name="T11" fmla="*/ 608782 h 713232"/>
              <a:gd name="T12" fmla="*/ 713232 w 713232"/>
              <a:gd name="T13" fmla="*/ 356616 h 713232"/>
              <a:gd name="T14" fmla="*/ 608782 w 713232"/>
              <a:gd name="T15" fmla="*/ 104450 h 713232"/>
              <a:gd name="T16" fmla="*/ 17694720 60000 65536"/>
              <a:gd name="T17" fmla="*/ 17694720 60000 65536"/>
              <a:gd name="T18" fmla="*/ 11796480 60000 65536"/>
              <a:gd name="T19" fmla="*/ 5898240 60000 65536"/>
              <a:gd name="T20" fmla="*/ 5898240 60000 65536"/>
              <a:gd name="T21" fmla="*/ 5898240 60000 65536"/>
              <a:gd name="T22" fmla="*/ 0 60000 65536"/>
              <a:gd name="T23" fmla="*/ 17694720 60000 65536"/>
              <a:gd name="T24" fmla="*/ 104450 w 713232"/>
              <a:gd name="T25" fmla="*/ 104450 h 713232"/>
              <a:gd name="T26" fmla="*/ 608782 w 713232"/>
              <a:gd name="T27" fmla="*/ 608782 h 71323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13232" h="713232">
                <a:moveTo>
                  <a:pt x="0" y="356616"/>
                </a:moveTo>
                <a:lnTo>
                  <a:pt x="-1" y="356615"/>
                </a:lnTo>
                <a:cubicBezTo>
                  <a:pt x="0" y="159662"/>
                  <a:pt x="159662" y="0"/>
                  <a:pt x="356616" y="0"/>
                </a:cubicBezTo>
                <a:cubicBezTo>
                  <a:pt x="356616" y="-1"/>
                  <a:pt x="356616" y="0"/>
                  <a:pt x="356616" y="0"/>
                </a:cubicBezTo>
                <a:lnTo>
                  <a:pt x="356617" y="-1"/>
                </a:lnTo>
                <a:cubicBezTo>
                  <a:pt x="553570" y="0"/>
                  <a:pt x="713233" y="159662"/>
                  <a:pt x="713233" y="356616"/>
                </a:cubicBezTo>
                <a:cubicBezTo>
                  <a:pt x="713233" y="356616"/>
                  <a:pt x="713232" y="356616"/>
                  <a:pt x="713232" y="356616"/>
                </a:cubicBezTo>
                <a:lnTo>
                  <a:pt x="713233" y="356617"/>
                </a:lnTo>
                <a:cubicBezTo>
                  <a:pt x="713233" y="553570"/>
                  <a:pt x="553570" y="713232"/>
                  <a:pt x="356617" y="713232"/>
                </a:cubicBezTo>
                <a:cubicBezTo>
                  <a:pt x="159663" y="713232"/>
                  <a:pt x="0" y="553570"/>
                  <a:pt x="0" y="356616"/>
                </a:cubicBezTo>
                <a:close/>
                <a:moveTo>
                  <a:pt x="85467" y="356616"/>
                </a:moveTo>
                <a:lnTo>
                  <a:pt x="85466" y="356615"/>
                </a:lnTo>
                <a:cubicBezTo>
                  <a:pt x="85466" y="506367"/>
                  <a:pt x="206864" y="627765"/>
                  <a:pt x="356615" y="627765"/>
                </a:cubicBezTo>
                <a:lnTo>
                  <a:pt x="356616" y="627764"/>
                </a:lnTo>
                <a:cubicBezTo>
                  <a:pt x="506367" y="627764"/>
                  <a:pt x="627765" y="506367"/>
                  <a:pt x="627765" y="356616"/>
                </a:cubicBezTo>
                <a:cubicBezTo>
                  <a:pt x="627765" y="206864"/>
                  <a:pt x="506367" y="85467"/>
                  <a:pt x="356616" y="85467"/>
                </a:cubicBezTo>
                <a:lnTo>
                  <a:pt x="356616" y="85466"/>
                </a:lnTo>
                <a:cubicBezTo>
                  <a:pt x="206864" y="85466"/>
                  <a:pt x="85466" y="206864"/>
                  <a:pt x="85466" y="356615"/>
                </a:cubicBezTo>
                <a:close/>
              </a:path>
            </a:pathLst>
          </a:custGeom>
          <a:solidFill>
            <a:srgbClr val="076EB9"/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latin typeface=""/>
              <a:ea typeface="+mn-ea"/>
            </a:endParaRPr>
          </a:p>
        </p:txBody>
      </p:sp>
      <p:sp>
        <p:nvSpPr>
          <p:cNvPr id="16" name="Donut 14"/>
          <p:cNvSpPr>
            <a:spLocks noChangeArrowheads="1"/>
          </p:cNvSpPr>
          <p:nvPr/>
        </p:nvSpPr>
        <p:spPr bwMode="auto">
          <a:xfrm flipV="1">
            <a:off x="4787669" y="3182506"/>
            <a:ext cx="431339" cy="431339"/>
          </a:xfrm>
          <a:custGeom>
            <a:avLst/>
            <a:gdLst>
              <a:gd name="T0" fmla="*/ 356616 w 713232"/>
              <a:gd name="T1" fmla="*/ 0 h 713232"/>
              <a:gd name="T2" fmla="*/ 104450 w 713232"/>
              <a:gd name="T3" fmla="*/ 104450 h 713232"/>
              <a:gd name="T4" fmla="*/ 0 w 713232"/>
              <a:gd name="T5" fmla="*/ 356616 h 713232"/>
              <a:gd name="T6" fmla="*/ 104450 w 713232"/>
              <a:gd name="T7" fmla="*/ 608782 h 713232"/>
              <a:gd name="T8" fmla="*/ 356616 w 713232"/>
              <a:gd name="T9" fmla="*/ 713232 h 713232"/>
              <a:gd name="T10" fmla="*/ 608782 w 713232"/>
              <a:gd name="T11" fmla="*/ 608782 h 713232"/>
              <a:gd name="T12" fmla="*/ 713232 w 713232"/>
              <a:gd name="T13" fmla="*/ 356616 h 713232"/>
              <a:gd name="T14" fmla="*/ 608782 w 713232"/>
              <a:gd name="T15" fmla="*/ 104450 h 713232"/>
              <a:gd name="T16" fmla="*/ 17694720 60000 65536"/>
              <a:gd name="T17" fmla="*/ 17694720 60000 65536"/>
              <a:gd name="T18" fmla="*/ 11796480 60000 65536"/>
              <a:gd name="T19" fmla="*/ 5898240 60000 65536"/>
              <a:gd name="T20" fmla="*/ 5898240 60000 65536"/>
              <a:gd name="T21" fmla="*/ 5898240 60000 65536"/>
              <a:gd name="T22" fmla="*/ 0 60000 65536"/>
              <a:gd name="T23" fmla="*/ 17694720 60000 65536"/>
              <a:gd name="T24" fmla="*/ 104450 w 713232"/>
              <a:gd name="T25" fmla="*/ 104450 h 713232"/>
              <a:gd name="T26" fmla="*/ 608782 w 713232"/>
              <a:gd name="T27" fmla="*/ 608782 h 71323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13232" h="713232">
                <a:moveTo>
                  <a:pt x="0" y="356616"/>
                </a:moveTo>
                <a:lnTo>
                  <a:pt x="-1" y="356615"/>
                </a:lnTo>
                <a:cubicBezTo>
                  <a:pt x="0" y="159662"/>
                  <a:pt x="159662" y="0"/>
                  <a:pt x="356616" y="0"/>
                </a:cubicBezTo>
                <a:cubicBezTo>
                  <a:pt x="356616" y="-1"/>
                  <a:pt x="356616" y="0"/>
                  <a:pt x="356616" y="0"/>
                </a:cubicBezTo>
                <a:lnTo>
                  <a:pt x="356617" y="-1"/>
                </a:lnTo>
                <a:cubicBezTo>
                  <a:pt x="553570" y="0"/>
                  <a:pt x="713233" y="159662"/>
                  <a:pt x="713233" y="356616"/>
                </a:cubicBezTo>
                <a:cubicBezTo>
                  <a:pt x="713233" y="356616"/>
                  <a:pt x="713232" y="356616"/>
                  <a:pt x="713232" y="356616"/>
                </a:cubicBezTo>
                <a:lnTo>
                  <a:pt x="713233" y="356617"/>
                </a:lnTo>
                <a:cubicBezTo>
                  <a:pt x="713233" y="553570"/>
                  <a:pt x="553570" y="713232"/>
                  <a:pt x="356617" y="713232"/>
                </a:cubicBezTo>
                <a:cubicBezTo>
                  <a:pt x="159663" y="713232"/>
                  <a:pt x="0" y="553570"/>
                  <a:pt x="0" y="356616"/>
                </a:cubicBezTo>
                <a:close/>
                <a:moveTo>
                  <a:pt x="85467" y="356616"/>
                </a:moveTo>
                <a:lnTo>
                  <a:pt x="85466" y="356615"/>
                </a:lnTo>
                <a:cubicBezTo>
                  <a:pt x="85466" y="506367"/>
                  <a:pt x="206864" y="627765"/>
                  <a:pt x="356615" y="627765"/>
                </a:cubicBezTo>
                <a:lnTo>
                  <a:pt x="356616" y="627764"/>
                </a:lnTo>
                <a:cubicBezTo>
                  <a:pt x="506367" y="627764"/>
                  <a:pt x="627765" y="506367"/>
                  <a:pt x="627765" y="356616"/>
                </a:cubicBezTo>
                <a:cubicBezTo>
                  <a:pt x="627765" y="206864"/>
                  <a:pt x="506367" y="85467"/>
                  <a:pt x="356616" y="85467"/>
                </a:cubicBezTo>
                <a:lnTo>
                  <a:pt x="356616" y="85466"/>
                </a:lnTo>
                <a:cubicBezTo>
                  <a:pt x="206864" y="85466"/>
                  <a:pt x="85466" y="206864"/>
                  <a:pt x="85466" y="356615"/>
                </a:cubicBezTo>
                <a:close/>
              </a:path>
            </a:pathLst>
          </a:custGeom>
          <a:solidFill>
            <a:srgbClr val="004E90"/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latin typeface=""/>
              <a:ea typeface="+mn-ea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rot="5400000">
            <a:off x="5066568" y="3384482"/>
            <a:ext cx="360040" cy="1588"/>
          </a:xfrm>
          <a:prstGeom prst="line">
            <a:avLst/>
          </a:prstGeom>
          <a:ln w="28575">
            <a:solidFill>
              <a:srgbClr val="004E9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onut 34"/>
          <p:cNvSpPr>
            <a:spLocks noChangeArrowheads="1"/>
          </p:cNvSpPr>
          <p:nvPr/>
        </p:nvSpPr>
        <p:spPr bwMode="auto">
          <a:xfrm>
            <a:off x="5077627" y="3811715"/>
            <a:ext cx="432048" cy="432048"/>
          </a:xfrm>
          <a:custGeom>
            <a:avLst/>
            <a:gdLst>
              <a:gd name="T0" fmla="*/ 356616 w 713232"/>
              <a:gd name="T1" fmla="*/ 0 h 713232"/>
              <a:gd name="T2" fmla="*/ 104450 w 713232"/>
              <a:gd name="T3" fmla="*/ 104450 h 713232"/>
              <a:gd name="T4" fmla="*/ 0 w 713232"/>
              <a:gd name="T5" fmla="*/ 356616 h 713232"/>
              <a:gd name="T6" fmla="*/ 104450 w 713232"/>
              <a:gd name="T7" fmla="*/ 608782 h 713232"/>
              <a:gd name="T8" fmla="*/ 356616 w 713232"/>
              <a:gd name="T9" fmla="*/ 713232 h 713232"/>
              <a:gd name="T10" fmla="*/ 608782 w 713232"/>
              <a:gd name="T11" fmla="*/ 608782 h 713232"/>
              <a:gd name="T12" fmla="*/ 713232 w 713232"/>
              <a:gd name="T13" fmla="*/ 356616 h 713232"/>
              <a:gd name="T14" fmla="*/ 608782 w 713232"/>
              <a:gd name="T15" fmla="*/ 104450 h 713232"/>
              <a:gd name="T16" fmla="*/ 17694720 60000 65536"/>
              <a:gd name="T17" fmla="*/ 17694720 60000 65536"/>
              <a:gd name="T18" fmla="*/ 11796480 60000 65536"/>
              <a:gd name="T19" fmla="*/ 5898240 60000 65536"/>
              <a:gd name="T20" fmla="*/ 5898240 60000 65536"/>
              <a:gd name="T21" fmla="*/ 5898240 60000 65536"/>
              <a:gd name="T22" fmla="*/ 0 60000 65536"/>
              <a:gd name="T23" fmla="*/ 17694720 60000 65536"/>
              <a:gd name="T24" fmla="*/ 104450 w 713232"/>
              <a:gd name="T25" fmla="*/ 104450 h 713232"/>
              <a:gd name="T26" fmla="*/ 608782 w 713232"/>
              <a:gd name="T27" fmla="*/ 608782 h 71323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13232" h="713232">
                <a:moveTo>
                  <a:pt x="0" y="356616"/>
                </a:moveTo>
                <a:lnTo>
                  <a:pt x="-1" y="356615"/>
                </a:lnTo>
                <a:cubicBezTo>
                  <a:pt x="0" y="159662"/>
                  <a:pt x="159662" y="0"/>
                  <a:pt x="356616" y="0"/>
                </a:cubicBezTo>
                <a:cubicBezTo>
                  <a:pt x="356616" y="-1"/>
                  <a:pt x="356616" y="0"/>
                  <a:pt x="356616" y="0"/>
                </a:cubicBezTo>
                <a:lnTo>
                  <a:pt x="356617" y="-1"/>
                </a:lnTo>
                <a:cubicBezTo>
                  <a:pt x="553570" y="0"/>
                  <a:pt x="713233" y="159662"/>
                  <a:pt x="713233" y="356616"/>
                </a:cubicBezTo>
                <a:cubicBezTo>
                  <a:pt x="713233" y="356616"/>
                  <a:pt x="713232" y="356616"/>
                  <a:pt x="713232" y="356616"/>
                </a:cubicBezTo>
                <a:lnTo>
                  <a:pt x="713233" y="356617"/>
                </a:lnTo>
                <a:cubicBezTo>
                  <a:pt x="713233" y="553570"/>
                  <a:pt x="553570" y="713232"/>
                  <a:pt x="356617" y="713232"/>
                </a:cubicBezTo>
                <a:cubicBezTo>
                  <a:pt x="159663" y="713232"/>
                  <a:pt x="0" y="553570"/>
                  <a:pt x="0" y="356616"/>
                </a:cubicBezTo>
                <a:close/>
                <a:moveTo>
                  <a:pt x="85467" y="356616"/>
                </a:moveTo>
                <a:lnTo>
                  <a:pt x="85466" y="356615"/>
                </a:lnTo>
                <a:cubicBezTo>
                  <a:pt x="85466" y="506367"/>
                  <a:pt x="206864" y="627765"/>
                  <a:pt x="356615" y="627765"/>
                </a:cubicBezTo>
                <a:lnTo>
                  <a:pt x="356616" y="627764"/>
                </a:lnTo>
                <a:cubicBezTo>
                  <a:pt x="506367" y="627764"/>
                  <a:pt x="627765" y="506367"/>
                  <a:pt x="627765" y="356616"/>
                </a:cubicBezTo>
                <a:cubicBezTo>
                  <a:pt x="627765" y="206864"/>
                  <a:pt x="506367" y="85467"/>
                  <a:pt x="356616" y="85467"/>
                </a:cubicBezTo>
                <a:lnTo>
                  <a:pt x="356616" y="85466"/>
                </a:lnTo>
                <a:cubicBezTo>
                  <a:pt x="206864" y="85466"/>
                  <a:pt x="85466" y="206864"/>
                  <a:pt x="85466" y="356615"/>
                </a:cubicBezTo>
                <a:close/>
              </a:path>
            </a:pathLst>
          </a:custGeom>
          <a:solidFill>
            <a:srgbClr val="00577E"/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latin typeface=""/>
              <a:ea typeface="+mn-ea"/>
            </a:endParaRPr>
          </a:p>
        </p:txBody>
      </p:sp>
      <p:cxnSp>
        <p:nvCxnSpPr>
          <p:cNvPr id="25" name="直接连接符 24"/>
          <p:cNvCxnSpPr/>
          <p:nvPr/>
        </p:nvCxnSpPr>
        <p:spPr>
          <a:xfrm rot="5400000">
            <a:off x="5348457" y="4026945"/>
            <a:ext cx="360040" cy="1588"/>
          </a:xfrm>
          <a:prstGeom prst="line">
            <a:avLst/>
          </a:prstGeom>
          <a:ln w="28575">
            <a:solidFill>
              <a:srgbClr val="00577E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onut 13"/>
          <p:cNvSpPr>
            <a:spLocks noChangeArrowheads="1"/>
          </p:cNvSpPr>
          <p:nvPr/>
        </p:nvSpPr>
        <p:spPr bwMode="auto">
          <a:xfrm flipV="1">
            <a:off x="5073282" y="4350094"/>
            <a:ext cx="432048" cy="432757"/>
          </a:xfrm>
          <a:custGeom>
            <a:avLst/>
            <a:gdLst>
              <a:gd name="T0" fmla="*/ 356616 w 713232"/>
              <a:gd name="T1" fmla="*/ 0 h 713232"/>
              <a:gd name="T2" fmla="*/ 104450 w 713232"/>
              <a:gd name="T3" fmla="*/ 104450 h 713232"/>
              <a:gd name="T4" fmla="*/ 0 w 713232"/>
              <a:gd name="T5" fmla="*/ 356616 h 713232"/>
              <a:gd name="T6" fmla="*/ 104450 w 713232"/>
              <a:gd name="T7" fmla="*/ 608782 h 713232"/>
              <a:gd name="T8" fmla="*/ 356616 w 713232"/>
              <a:gd name="T9" fmla="*/ 713232 h 713232"/>
              <a:gd name="T10" fmla="*/ 608782 w 713232"/>
              <a:gd name="T11" fmla="*/ 608782 h 713232"/>
              <a:gd name="T12" fmla="*/ 713232 w 713232"/>
              <a:gd name="T13" fmla="*/ 356616 h 713232"/>
              <a:gd name="T14" fmla="*/ 608782 w 713232"/>
              <a:gd name="T15" fmla="*/ 104450 h 713232"/>
              <a:gd name="T16" fmla="*/ 17694720 60000 65536"/>
              <a:gd name="T17" fmla="*/ 17694720 60000 65536"/>
              <a:gd name="T18" fmla="*/ 11796480 60000 65536"/>
              <a:gd name="T19" fmla="*/ 5898240 60000 65536"/>
              <a:gd name="T20" fmla="*/ 5898240 60000 65536"/>
              <a:gd name="T21" fmla="*/ 5898240 60000 65536"/>
              <a:gd name="T22" fmla="*/ 0 60000 65536"/>
              <a:gd name="T23" fmla="*/ 17694720 60000 65536"/>
              <a:gd name="T24" fmla="*/ 104450 w 713232"/>
              <a:gd name="T25" fmla="*/ 104450 h 713232"/>
              <a:gd name="T26" fmla="*/ 608782 w 713232"/>
              <a:gd name="T27" fmla="*/ 608782 h 71323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13232" h="713232">
                <a:moveTo>
                  <a:pt x="0" y="356616"/>
                </a:moveTo>
                <a:lnTo>
                  <a:pt x="-1" y="356615"/>
                </a:lnTo>
                <a:cubicBezTo>
                  <a:pt x="0" y="159662"/>
                  <a:pt x="159662" y="0"/>
                  <a:pt x="356616" y="0"/>
                </a:cubicBezTo>
                <a:cubicBezTo>
                  <a:pt x="356616" y="-1"/>
                  <a:pt x="356616" y="0"/>
                  <a:pt x="356616" y="0"/>
                </a:cubicBezTo>
                <a:lnTo>
                  <a:pt x="356617" y="-1"/>
                </a:lnTo>
                <a:cubicBezTo>
                  <a:pt x="553570" y="0"/>
                  <a:pt x="713233" y="159662"/>
                  <a:pt x="713233" y="356616"/>
                </a:cubicBezTo>
                <a:cubicBezTo>
                  <a:pt x="713233" y="356616"/>
                  <a:pt x="713232" y="356616"/>
                  <a:pt x="713232" y="356616"/>
                </a:cubicBezTo>
                <a:lnTo>
                  <a:pt x="713233" y="356617"/>
                </a:lnTo>
                <a:cubicBezTo>
                  <a:pt x="713233" y="553570"/>
                  <a:pt x="553570" y="713232"/>
                  <a:pt x="356617" y="713232"/>
                </a:cubicBezTo>
                <a:cubicBezTo>
                  <a:pt x="159663" y="713232"/>
                  <a:pt x="0" y="553570"/>
                  <a:pt x="0" y="356616"/>
                </a:cubicBezTo>
                <a:close/>
                <a:moveTo>
                  <a:pt x="85467" y="356616"/>
                </a:moveTo>
                <a:lnTo>
                  <a:pt x="85466" y="356615"/>
                </a:lnTo>
                <a:cubicBezTo>
                  <a:pt x="85466" y="506367"/>
                  <a:pt x="206864" y="627765"/>
                  <a:pt x="356615" y="627765"/>
                </a:cubicBezTo>
                <a:lnTo>
                  <a:pt x="356616" y="627764"/>
                </a:lnTo>
                <a:cubicBezTo>
                  <a:pt x="506367" y="627764"/>
                  <a:pt x="627765" y="506367"/>
                  <a:pt x="627765" y="356616"/>
                </a:cubicBezTo>
                <a:cubicBezTo>
                  <a:pt x="627765" y="206864"/>
                  <a:pt x="506367" y="85467"/>
                  <a:pt x="356616" y="85467"/>
                </a:cubicBezTo>
                <a:lnTo>
                  <a:pt x="356616" y="85466"/>
                </a:lnTo>
                <a:cubicBezTo>
                  <a:pt x="206864" y="85466"/>
                  <a:pt x="85466" y="206864"/>
                  <a:pt x="85466" y="356615"/>
                </a:cubicBezTo>
                <a:close/>
              </a:path>
            </a:pathLst>
          </a:custGeom>
          <a:solidFill>
            <a:srgbClr val="003A5C"/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latin typeface=""/>
              <a:ea typeface="+mn-ea"/>
            </a:endParaRPr>
          </a:p>
        </p:txBody>
      </p:sp>
      <p:cxnSp>
        <p:nvCxnSpPr>
          <p:cNvPr id="29" name="直接连接符 28"/>
          <p:cNvCxnSpPr/>
          <p:nvPr/>
        </p:nvCxnSpPr>
        <p:spPr>
          <a:xfrm rot="5400000">
            <a:off x="5343100" y="4602037"/>
            <a:ext cx="360040" cy="1588"/>
          </a:xfrm>
          <a:prstGeom prst="line">
            <a:avLst/>
          </a:prstGeom>
          <a:ln w="28575">
            <a:solidFill>
              <a:srgbClr val="003A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38026" y="2144747"/>
            <a:ext cx="43444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CN" sz="2800" dirty="0" smtClean="0">
                <a:solidFill>
                  <a:schemeClr val="accent1">
                    <a:lumMod val="75000"/>
                  </a:schemeClr>
                </a:solidFill>
              </a:rPr>
              <a:t>Stefan Zweig und seine Biografie </a:t>
            </a:r>
            <a:r>
              <a:rPr lang="de-DE" altLang="zh-CN" sz="2800" i="1" dirty="0">
                <a:solidFill>
                  <a:schemeClr val="accent1">
                    <a:lumMod val="75000"/>
                  </a:schemeClr>
                </a:solidFill>
              </a:rPr>
              <a:t>Joseph </a:t>
            </a:r>
            <a:r>
              <a:rPr lang="de-DE" altLang="zh-CN" sz="2800" i="1" dirty="0" err="1">
                <a:solidFill>
                  <a:schemeClr val="accent1">
                    <a:lumMod val="75000"/>
                  </a:schemeClr>
                </a:solidFill>
              </a:rPr>
              <a:t>Fouché</a:t>
            </a:r>
            <a:endParaRPr lang="zh-CN" altLang="en-US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51449" y="3136565"/>
            <a:ext cx="4529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CN" sz="2800" dirty="0" smtClean="0">
                <a:solidFill>
                  <a:schemeClr val="accent1">
                    <a:lumMod val="75000"/>
                  </a:schemeClr>
                </a:solidFill>
              </a:rPr>
              <a:t>Die Anti-Kriegshaltung</a:t>
            </a:r>
            <a:endParaRPr lang="zh-CN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29520" y="3720543"/>
            <a:ext cx="3082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accent1">
                    <a:lumMod val="75000"/>
                  </a:schemeClr>
                </a:solidFill>
              </a:rPr>
              <a:t>Der </a:t>
            </a:r>
            <a:r>
              <a:rPr lang="en-US" altLang="zh-CN" sz="2800" dirty="0" err="1" smtClean="0">
                <a:solidFill>
                  <a:schemeClr val="accent1">
                    <a:lumMod val="75000"/>
                  </a:schemeClr>
                </a:solidFill>
              </a:rPr>
              <a:t>Humanismus</a:t>
            </a:r>
            <a:endParaRPr lang="zh-CN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27683" y="4279808"/>
            <a:ext cx="4177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accent1">
                    <a:lumMod val="75000"/>
                  </a:schemeClr>
                </a:solidFill>
              </a:rPr>
              <a:t>Die </a:t>
            </a:r>
            <a:r>
              <a:rPr lang="en-US" altLang="zh-CN" sz="2800" dirty="0" err="1" smtClean="0">
                <a:solidFill>
                  <a:schemeClr val="accent1">
                    <a:lumMod val="75000"/>
                  </a:schemeClr>
                </a:solidFill>
              </a:rPr>
              <a:t>Figur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</a:rPr>
              <a:t> Joseph </a:t>
            </a:r>
            <a:r>
              <a:rPr lang="en-US" altLang="zh-CN" sz="2800" dirty="0" err="1">
                <a:solidFill>
                  <a:schemeClr val="accent1">
                    <a:lumMod val="75000"/>
                  </a:schemeClr>
                </a:solidFill>
              </a:rPr>
              <a:t>Fouché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zh-CN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42717" y="100208"/>
            <a:ext cx="3428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Gliederung</a:t>
            </a:r>
            <a:endParaRPr lang="zh-CN" altLang="en-US" sz="2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262770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椭圆 15"/>
          <p:cNvSpPr/>
          <p:nvPr/>
        </p:nvSpPr>
        <p:spPr>
          <a:xfrm>
            <a:off x="2152730" y="2741542"/>
            <a:ext cx="3406474" cy="1390511"/>
          </a:xfrm>
          <a:prstGeom prst="ellipse">
            <a:avLst/>
          </a:prstGeom>
          <a:solidFill>
            <a:srgbClr val="0174A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zh-HK" b="1" spc="300" dirty="0" smtClean="0">
                <a:latin typeface="微软雅黑" pitchFamily="34" charset="-122"/>
                <a:ea typeface="微软雅黑" pitchFamily="34" charset="-122"/>
              </a:rPr>
              <a:t>Über den Schriftsteller und die Biografie</a:t>
            </a:r>
            <a:endParaRPr lang="zh-HK" altLang="en-US" b="1" spc="3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559204" y="968693"/>
            <a:ext cx="2744424" cy="767260"/>
          </a:xfrm>
          <a:prstGeom prst="ellipse">
            <a:avLst/>
          </a:prstGeom>
          <a:solidFill>
            <a:srgbClr val="0174AB"/>
          </a:solidFill>
          <a:ln>
            <a:solidFill>
              <a:srgbClr val="0174A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zh-HK" b="1" spc="300" dirty="0" smtClean="0">
                <a:latin typeface="微软雅黑" pitchFamily="34" charset="-122"/>
                <a:ea typeface="微软雅黑" pitchFamily="34" charset="-122"/>
              </a:rPr>
              <a:t>historische</a:t>
            </a:r>
            <a:endParaRPr lang="zh-HK" altLang="en-US" b="1" spc="3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6046620" y="4132054"/>
            <a:ext cx="2395922" cy="840780"/>
          </a:xfrm>
          <a:prstGeom prst="ellipse">
            <a:avLst/>
          </a:prstGeom>
          <a:solidFill>
            <a:srgbClr val="0174AB"/>
          </a:solidFill>
          <a:ln>
            <a:solidFill>
              <a:srgbClr val="0174A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zh-HK" b="1" spc="300" dirty="0" smtClean="0">
                <a:latin typeface="微软雅黑" pitchFamily="34" charset="-122"/>
                <a:ea typeface="微软雅黑" pitchFamily="34" charset="-122"/>
              </a:rPr>
              <a:t>Die Biografie</a:t>
            </a:r>
            <a:endParaRPr lang="zh-HK" altLang="en-US" b="1" spc="3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100208" y="4268241"/>
            <a:ext cx="3162959" cy="704592"/>
          </a:xfrm>
          <a:prstGeom prst="ellipse">
            <a:avLst/>
          </a:prstGeom>
          <a:solidFill>
            <a:srgbClr val="0174AB"/>
          </a:solidFill>
          <a:ln>
            <a:solidFill>
              <a:srgbClr val="0174A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zh-HK" b="1" spc="300" dirty="0" smtClean="0">
                <a:latin typeface="微软雅黑" pitchFamily="34" charset="-122"/>
                <a:ea typeface="微软雅黑" pitchFamily="34" charset="-122"/>
              </a:rPr>
              <a:t>Beweggründe</a:t>
            </a:r>
            <a:endParaRPr lang="zh-HK" altLang="en-US" b="1" spc="3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1461171" y="1597067"/>
            <a:ext cx="3603994" cy="567592"/>
          </a:xfrm>
          <a:prstGeom prst="ellipse">
            <a:avLst/>
          </a:prstGeom>
          <a:solidFill>
            <a:srgbClr val="0174AB"/>
          </a:solidFill>
          <a:ln>
            <a:solidFill>
              <a:srgbClr val="0174A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zh-HK" b="1" spc="300" dirty="0" smtClean="0">
                <a:latin typeface="微软雅黑" pitchFamily="34" charset="-122"/>
                <a:ea typeface="微软雅黑" pitchFamily="34" charset="-122"/>
              </a:rPr>
              <a:t>Hintergründe</a:t>
            </a:r>
            <a:endParaRPr lang="zh-HK" altLang="en-US" b="1" spc="3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3357304" y="2022185"/>
            <a:ext cx="0" cy="895861"/>
          </a:xfrm>
          <a:prstGeom prst="line">
            <a:avLst/>
          </a:prstGeom>
          <a:ln w="28575">
            <a:solidFill>
              <a:srgbClr val="0174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2048143" y="3875229"/>
            <a:ext cx="780542" cy="513648"/>
          </a:xfrm>
          <a:prstGeom prst="line">
            <a:avLst/>
          </a:prstGeom>
          <a:ln w="28575">
            <a:solidFill>
              <a:srgbClr val="0174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>
            <a:stCxn id="18" idx="1"/>
          </p:cNvCxnSpPr>
          <p:nvPr/>
        </p:nvCxnSpPr>
        <p:spPr>
          <a:xfrm flipH="1" flipV="1">
            <a:off x="5308763" y="3807913"/>
            <a:ext cx="1088732" cy="447270"/>
          </a:xfrm>
          <a:prstGeom prst="line">
            <a:avLst/>
          </a:prstGeom>
          <a:ln w="28575">
            <a:solidFill>
              <a:srgbClr val="0174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H="1">
            <a:off x="4572740" y="1483586"/>
            <a:ext cx="1147190" cy="223023"/>
          </a:xfrm>
          <a:prstGeom prst="line">
            <a:avLst/>
          </a:prstGeom>
          <a:ln w="28575">
            <a:solidFill>
              <a:srgbClr val="0174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4537" y="-3151"/>
            <a:ext cx="9144000" cy="557154"/>
          </a:xfrm>
          <a:prstGeom prst="rect">
            <a:avLst/>
          </a:prstGeom>
          <a:solidFill>
            <a:srgbClr val="0174AB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987204" y="9076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HK" spc="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Stefan Zweig und seine Biografie Joseph </a:t>
            </a:r>
            <a:r>
              <a:rPr lang="de-DE" altLang="zh-HK" spc="300" dirty="0" err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Fouché</a:t>
            </a:r>
            <a:endParaRPr lang="de-DE" altLang="zh-HK" spc="3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7" name="直接连接符 36"/>
          <p:cNvCxnSpPr/>
          <p:nvPr/>
        </p:nvCxnSpPr>
        <p:spPr>
          <a:xfrm flipH="1" flipV="1">
            <a:off x="4645673" y="2066794"/>
            <a:ext cx="1028617" cy="195729"/>
          </a:xfrm>
          <a:prstGeom prst="line">
            <a:avLst/>
          </a:prstGeom>
          <a:ln w="28575">
            <a:solidFill>
              <a:srgbClr val="0174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椭圆 51"/>
          <p:cNvSpPr/>
          <p:nvPr/>
        </p:nvSpPr>
        <p:spPr>
          <a:xfrm>
            <a:off x="5594074" y="1878893"/>
            <a:ext cx="2744424" cy="767260"/>
          </a:xfrm>
          <a:prstGeom prst="ellipse">
            <a:avLst/>
          </a:prstGeom>
          <a:solidFill>
            <a:srgbClr val="0174AB"/>
          </a:solidFill>
          <a:ln>
            <a:solidFill>
              <a:srgbClr val="0174A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zh-HK" b="1" spc="300" dirty="0" smtClean="0">
                <a:latin typeface="微软雅黑" pitchFamily="34" charset="-122"/>
                <a:ea typeface="微软雅黑" pitchFamily="34" charset="-122"/>
              </a:rPr>
              <a:t>literarische</a:t>
            </a:r>
            <a:endParaRPr lang="zh-HK" altLang="en-US" b="1" spc="3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6152" y="3807913"/>
            <a:ext cx="186147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Schwerpunkt</a:t>
            </a:r>
            <a:endParaRPr lang="en-US" altLang="zh-CN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52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705</Words>
  <Application>Microsoft Office PowerPoint</Application>
  <PresentationFormat>全屏显示(4:3)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18" baseType="lpstr">
      <vt:lpstr>Office 主题</vt:lpstr>
      <vt:lpstr>3_Office 主题</vt:lpstr>
      <vt:lpstr>4_Office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第一PPT模板网-WWW.1PPT.COM</dc:creator>
  <dc:description>第一PPT模板网-WWW.1PPT.COM</dc:description>
  <cp:lastModifiedBy>user</cp:lastModifiedBy>
  <cp:revision>177</cp:revision>
  <dcterms:created xsi:type="dcterms:W3CDTF">2015-02-19T23:46:00Z</dcterms:created>
  <dcterms:modified xsi:type="dcterms:W3CDTF">2016-06-18T15:37:39Z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2052-10.1.0.5745</vt:lpwstr>
  </property>
</Properties>
</file>